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5"/>
  </p:notesMasterIdLst>
  <p:handoutMasterIdLst>
    <p:handoutMasterId r:id="rId16"/>
  </p:handoutMasterIdLst>
  <p:sldIdLst>
    <p:sldId id="270" r:id="rId3"/>
    <p:sldId id="258" r:id="rId4"/>
    <p:sldId id="259" r:id="rId5"/>
    <p:sldId id="260" r:id="rId6"/>
    <p:sldId id="262" r:id="rId7"/>
    <p:sldId id="265" r:id="rId8"/>
    <p:sldId id="266" r:id="rId9"/>
    <p:sldId id="267" r:id="rId10"/>
    <p:sldId id="263" r:id="rId11"/>
    <p:sldId id="264" r:id="rId12"/>
    <p:sldId id="268" r:id="rId13"/>
    <p:sldId id="269" r:id="rId1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6086" autoAdjust="0"/>
  </p:normalViewPr>
  <p:slideViewPr>
    <p:cSldViewPr>
      <p:cViewPr varScale="1">
        <p:scale>
          <a:sx n="102" d="100"/>
          <a:sy n="102" d="100"/>
        </p:scale>
        <p:origin x="1212" y="114"/>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77" d="100"/>
          <a:sy n="77" d="100"/>
        </p:scale>
        <p:origin x="3228" y="90"/>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426" tIns="48212" rIns="96426" bIns="48212" rtlCol="0"/>
          <a:lstStyle>
            <a:lvl1pPr algn="l">
              <a:defRPr sz="1200"/>
            </a:lvl1pPr>
          </a:lstStyle>
          <a:p>
            <a:endParaRPr lang="en-US" sz="1000">
              <a:latin typeface="Arial" panose="020B0604020202020204" pitchFamily="34" charset="0"/>
              <a:cs typeface="Arial" panose="020B0604020202020204" pitchFamily="34" charset="0"/>
            </a:endParaRPr>
          </a:p>
        </p:txBody>
      </p:sp>
      <p:sp>
        <p:nvSpPr>
          <p:cNvPr id="3" name="Date Placeholder 2"/>
          <p:cNvSpPr>
            <a:spLocks noGrp="1"/>
          </p:cNvSpPr>
          <p:nvPr>
            <p:ph type="dt" sz="quarter" idx="1"/>
          </p:nvPr>
        </p:nvSpPr>
        <p:spPr>
          <a:xfrm>
            <a:off x="4143587" y="2"/>
            <a:ext cx="3169920" cy="480060"/>
          </a:xfrm>
          <a:prstGeom prst="rect">
            <a:avLst/>
          </a:prstGeom>
        </p:spPr>
        <p:txBody>
          <a:bodyPr vert="horz" lIns="96426" tIns="48212" rIns="96426" bIns="48212" rtlCol="0"/>
          <a:lstStyle>
            <a:lvl1pPr algn="r">
              <a:defRPr sz="1200"/>
            </a:lvl1pPr>
          </a:lstStyle>
          <a:p>
            <a:r>
              <a:rPr lang="en-US" sz="1000">
                <a:latin typeface="Arial" panose="020B0604020202020204" pitchFamily="34" charset="0"/>
                <a:cs typeface="Arial" panose="020B0604020202020204" pitchFamily="34" charset="0"/>
              </a:rPr>
              <a:t>1/31/2021 pm</a:t>
            </a:r>
            <a:endParaRPr lang="en-US" sz="1000" dirty="0">
              <a:latin typeface="Arial" panose="020B0604020202020204" pitchFamily="34" charset="0"/>
              <a:cs typeface="Arial" panose="020B0604020202020204" pitchFamily="34" charset="0"/>
            </a:endParaRPr>
          </a:p>
        </p:txBody>
      </p:sp>
      <p:sp>
        <p:nvSpPr>
          <p:cNvPr id="4" name="Footer Placeholder 3"/>
          <p:cNvSpPr>
            <a:spLocks noGrp="1"/>
          </p:cNvSpPr>
          <p:nvPr>
            <p:ph type="ftr" sz="quarter" idx="2"/>
          </p:nvPr>
        </p:nvSpPr>
        <p:spPr>
          <a:xfrm>
            <a:off x="0" y="9119476"/>
            <a:ext cx="3169920" cy="480060"/>
          </a:xfrm>
          <a:prstGeom prst="rect">
            <a:avLst/>
          </a:prstGeom>
        </p:spPr>
        <p:txBody>
          <a:bodyPr vert="horz" lIns="96426" tIns="48212" rIns="96426" bIns="48212"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p:cNvSpPr>
            <a:spLocks noGrp="1"/>
          </p:cNvSpPr>
          <p:nvPr>
            <p:ph type="sldNum" sz="quarter" idx="3"/>
          </p:nvPr>
        </p:nvSpPr>
        <p:spPr>
          <a:xfrm>
            <a:off x="4143587" y="9119476"/>
            <a:ext cx="3169920" cy="480060"/>
          </a:xfrm>
          <a:prstGeom prst="rect">
            <a:avLst/>
          </a:prstGeom>
        </p:spPr>
        <p:txBody>
          <a:bodyPr vert="horz" lIns="96426" tIns="48212" rIns="96426" bIns="48212" rtlCol="0" anchor="b"/>
          <a:lstStyle>
            <a:lvl1pPr algn="r">
              <a:defRPr sz="1200"/>
            </a:lvl1pPr>
          </a:lstStyle>
          <a:p>
            <a:fld id="{5E1519B3-93B9-46AF-92BB-CC9D6A8247DB}" type="slidenum">
              <a:rPr lang="en-US" sz="1000">
                <a:latin typeface="Arial" panose="020B0604020202020204" pitchFamily="34" charset="0"/>
                <a:cs typeface="Arial" panose="020B0604020202020204" pitchFamily="34" charset="0"/>
              </a:rPr>
              <a:p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169920" cy="480060"/>
          </a:xfrm>
          <a:prstGeom prst="rect">
            <a:avLst/>
          </a:prstGeom>
        </p:spPr>
        <p:txBody>
          <a:bodyPr vert="horz" lIns="96426" tIns="48212" rIns="96426" bIns="48212" rtlCol="0"/>
          <a:lstStyle>
            <a:lvl1pPr algn="l">
              <a:defRPr sz="1200"/>
            </a:lvl1pPr>
          </a:lstStyle>
          <a:p>
            <a:endParaRPr lang="en-US"/>
          </a:p>
        </p:txBody>
      </p:sp>
      <p:sp>
        <p:nvSpPr>
          <p:cNvPr id="3" name="Date Placeholder 2"/>
          <p:cNvSpPr>
            <a:spLocks noGrp="1"/>
          </p:cNvSpPr>
          <p:nvPr>
            <p:ph type="dt" idx="1"/>
          </p:nvPr>
        </p:nvSpPr>
        <p:spPr>
          <a:xfrm>
            <a:off x="4143587" y="2"/>
            <a:ext cx="3169920" cy="480060"/>
          </a:xfrm>
          <a:prstGeom prst="rect">
            <a:avLst/>
          </a:prstGeom>
        </p:spPr>
        <p:txBody>
          <a:bodyPr vert="horz" lIns="96426" tIns="48212" rIns="96426" bIns="48212" rtlCol="0"/>
          <a:lstStyle>
            <a:lvl1pPr algn="r">
              <a:defRPr sz="1200"/>
            </a:lvl1pPr>
          </a:lstStyle>
          <a:p>
            <a:r>
              <a:rPr lang="en-US"/>
              <a:t>1/31/2021 pm</a:t>
            </a:r>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426" tIns="48212" rIns="96426" bIns="48212" rtlCol="0" anchor="ctr"/>
          <a:lstStyle/>
          <a:p>
            <a:endParaRPr lang="en-US"/>
          </a:p>
        </p:txBody>
      </p:sp>
      <p:sp>
        <p:nvSpPr>
          <p:cNvPr id="5" name="Notes Placeholder 4"/>
          <p:cNvSpPr>
            <a:spLocks noGrp="1"/>
          </p:cNvSpPr>
          <p:nvPr>
            <p:ph type="body" sz="quarter" idx="3"/>
          </p:nvPr>
        </p:nvSpPr>
        <p:spPr>
          <a:xfrm>
            <a:off x="731521" y="4560572"/>
            <a:ext cx="5852160" cy="4320540"/>
          </a:xfrm>
          <a:prstGeom prst="rect">
            <a:avLst/>
          </a:prstGeom>
        </p:spPr>
        <p:txBody>
          <a:bodyPr vert="horz" lIns="96426" tIns="48212" rIns="96426" bIns="4821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6"/>
            <a:ext cx="3169920" cy="480060"/>
          </a:xfrm>
          <a:prstGeom prst="rect">
            <a:avLst/>
          </a:prstGeom>
        </p:spPr>
        <p:txBody>
          <a:bodyPr vert="horz" lIns="96426" tIns="48212" rIns="96426" bIns="48212" rtlCol="0" anchor="b"/>
          <a:lstStyle>
            <a:lvl1pPr algn="l">
              <a:defRPr sz="1200"/>
            </a:lvl1pPr>
          </a:lstStyle>
          <a:p>
            <a:r>
              <a:rPr lang="en-US"/>
              <a:t>Micky Galloway</a:t>
            </a:r>
          </a:p>
        </p:txBody>
      </p:sp>
      <p:sp>
        <p:nvSpPr>
          <p:cNvPr id="7" name="Slide Number Placeholder 6"/>
          <p:cNvSpPr>
            <a:spLocks noGrp="1"/>
          </p:cNvSpPr>
          <p:nvPr>
            <p:ph type="sldNum" sz="quarter" idx="5"/>
          </p:nvPr>
        </p:nvSpPr>
        <p:spPr>
          <a:xfrm>
            <a:off x="4143587" y="9119476"/>
            <a:ext cx="3169920" cy="480060"/>
          </a:xfrm>
          <a:prstGeom prst="rect">
            <a:avLst/>
          </a:prstGeom>
        </p:spPr>
        <p:txBody>
          <a:bodyPr vert="horz" lIns="96426" tIns="48212" rIns="96426" bIns="48212" rtlCol="0" anchor="b"/>
          <a:lstStyle>
            <a:lvl1pPr algn="r">
              <a:defRPr sz="1200"/>
            </a:lvl1pPr>
          </a:lstStyle>
          <a:p>
            <a:fld id="{948E79AE-89ED-40B5-99FA-1939CAC39BD7}" type="slidenum">
              <a:rPr lang="en-US" smtClean="0"/>
              <a:pPr/>
              <a:t>‹#›</a:t>
            </a:fld>
            <a:endParaRPr lang="en-US"/>
          </a:p>
        </p:txBody>
      </p:sp>
    </p:spTree>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defTabSz="948418">
              <a:defRPr/>
            </a:pPr>
            <a:fld id="{70398918-B9F3-4486-8B44-35CEC6EB4199}" type="slidenum">
              <a:rPr lang="es-ES">
                <a:solidFill>
                  <a:prstClr val="black"/>
                </a:solidFill>
                <a:latin typeface="Calibri"/>
              </a:rPr>
              <a:pPr defTabSz="948418">
                <a:defRPr/>
              </a:pPr>
              <a:t>1</a:t>
            </a:fld>
            <a:endParaRPr lang="es-ES">
              <a:solidFill>
                <a:prstClr val="black"/>
              </a:solidFill>
              <a:latin typeface="Calibri"/>
            </a:endParaRPr>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0C9DD55B-723C-4BBD-871B-F6242BAF55E8}"/>
              </a:ext>
            </a:extLst>
          </p:cNvPr>
          <p:cNvSpPr>
            <a:spLocks noGrp="1"/>
          </p:cNvSpPr>
          <p:nvPr>
            <p:ph type="dt" idx="1"/>
          </p:nvPr>
        </p:nvSpPr>
        <p:spPr/>
        <p:txBody>
          <a:bodyPr/>
          <a:lstStyle/>
          <a:p>
            <a:r>
              <a:rPr lang="en-US"/>
              <a:t>1/31/2021 pm</a:t>
            </a:r>
          </a:p>
        </p:txBody>
      </p:sp>
      <p:sp>
        <p:nvSpPr>
          <p:cNvPr id="3" name="Footer Placeholder 2">
            <a:extLst>
              <a:ext uri="{FF2B5EF4-FFF2-40B4-BE49-F238E27FC236}">
                <a16:creationId xmlns:a16="http://schemas.microsoft.com/office/drawing/2014/main" id="{9235EC6C-11AC-4E2C-ACAE-6DBDB806802B}"/>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D43F2-D173-4956-8D32-A1474D86758D}" type="slidenum">
              <a:rPr lang="es-ES"/>
              <a:pPr/>
              <a:t>10</a:t>
            </a:fld>
            <a:endParaRPr lang="es-E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A6745B63-617B-4664-8B3D-B03FFC70DC93}"/>
              </a:ext>
            </a:extLst>
          </p:cNvPr>
          <p:cNvSpPr>
            <a:spLocks noGrp="1"/>
          </p:cNvSpPr>
          <p:nvPr>
            <p:ph type="dt" idx="1"/>
          </p:nvPr>
        </p:nvSpPr>
        <p:spPr/>
        <p:txBody>
          <a:bodyPr/>
          <a:lstStyle/>
          <a:p>
            <a:r>
              <a:rPr lang="en-US"/>
              <a:t>1/31/2021 pm</a:t>
            </a:r>
          </a:p>
        </p:txBody>
      </p:sp>
      <p:sp>
        <p:nvSpPr>
          <p:cNvPr id="3" name="Footer Placeholder 2">
            <a:extLst>
              <a:ext uri="{FF2B5EF4-FFF2-40B4-BE49-F238E27FC236}">
                <a16:creationId xmlns:a16="http://schemas.microsoft.com/office/drawing/2014/main" id="{BE8C1967-1E5D-422C-B84B-C7B26913B25A}"/>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D43F2-D173-4956-8D32-A1474D86758D}" type="slidenum">
              <a:rPr lang="es-ES"/>
              <a:pPr/>
              <a:t>11</a:t>
            </a:fld>
            <a:endParaRPr lang="es-E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ED066742-5C8C-4BE1-AC7C-BDCC7D5271D0}"/>
              </a:ext>
            </a:extLst>
          </p:cNvPr>
          <p:cNvSpPr>
            <a:spLocks noGrp="1"/>
          </p:cNvSpPr>
          <p:nvPr>
            <p:ph type="dt" idx="1"/>
          </p:nvPr>
        </p:nvSpPr>
        <p:spPr/>
        <p:txBody>
          <a:bodyPr/>
          <a:lstStyle/>
          <a:p>
            <a:r>
              <a:rPr lang="en-US"/>
              <a:t>1/31/2021 pm</a:t>
            </a:r>
          </a:p>
        </p:txBody>
      </p:sp>
      <p:sp>
        <p:nvSpPr>
          <p:cNvPr id="3" name="Footer Placeholder 2">
            <a:extLst>
              <a:ext uri="{FF2B5EF4-FFF2-40B4-BE49-F238E27FC236}">
                <a16:creationId xmlns:a16="http://schemas.microsoft.com/office/drawing/2014/main" id="{8A4049DE-8EEE-4ED1-86FB-18A70E3202C7}"/>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D43F2-D173-4956-8D32-A1474D86758D}" type="slidenum">
              <a:rPr lang="es-ES"/>
              <a:pPr/>
              <a:t>12</a:t>
            </a:fld>
            <a:endParaRPr lang="es-E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51F36A89-BEF3-4E1A-BB4F-B88F71E93DBC}"/>
              </a:ext>
            </a:extLst>
          </p:cNvPr>
          <p:cNvSpPr>
            <a:spLocks noGrp="1"/>
          </p:cNvSpPr>
          <p:nvPr>
            <p:ph type="dt" idx="1"/>
          </p:nvPr>
        </p:nvSpPr>
        <p:spPr/>
        <p:txBody>
          <a:bodyPr/>
          <a:lstStyle/>
          <a:p>
            <a:r>
              <a:rPr lang="en-US"/>
              <a:t>1/31/2021 pm</a:t>
            </a:r>
          </a:p>
        </p:txBody>
      </p:sp>
      <p:sp>
        <p:nvSpPr>
          <p:cNvPr id="3" name="Footer Placeholder 2">
            <a:extLst>
              <a:ext uri="{FF2B5EF4-FFF2-40B4-BE49-F238E27FC236}">
                <a16:creationId xmlns:a16="http://schemas.microsoft.com/office/drawing/2014/main" id="{ECDEFC16-26EB-4238-A50D-D28D2197CE40}"/>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D43F2-D173-4956-8D32-A1474D86758D}" type="slidenum">
              <a:rPr lang="es-ES"/>
              <a:pPr/>
              <a:t>2</a:t>
            </a:fld>
            <a:endParaRPr lang="es-E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F78D40A1-C3CA-4B34-803A-3609F160BADC}"/>
              </a:ext>
            </a:extLst>
          </p:cNvPr>
          <p:cNvSpPr>
            <a:spLocks noGrp="1"/>
          </p:cNvSpPr>
          <p:nvPr>
            <p:ph type="dt" idx="1"/>
          </p:nvPr>
        </p:nvSpPr>
        <p:spPr/>
        <p:txBody>
          <a:bodyPr/>
          <a:lstStyle/>
          <a:p>
            <a:r>
              <a:rPr lang="en-US"/>
              <a:t>1/31/2021 pm</a:t>
            </a:r>
          </a:p>
        </p:txBody>
      </p:sp>
      <p:sp>
        <p:nvSpPr>
          <p:cNvPr id="3" name="Footer Placeholder 2">
            <a:extLst>
              <a:ext uri="{FF2B5EF4-FFF2-40B4-BE49-F238E27FC236}">
                <a16:creationId xmlns:a16="http://schemas.microsoft.com/office/drawing/2014/main" id="{06E5CF37-9966-4C04-9709-E462555AC97E}"/>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D43F2-D173-4956-8D32-A1474D86758D}" type="slidenum">
              <a:rPr lang="es-ES"/>
              <a:pPr/>
              <a:t>3</a:t>
            </a:fld>
            <a:endParaRPr lang="es-E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1DC2F45B-2FBF-4750-91BE-C9B2727D3816}"/>
              </a:ext>
            </a:extLst>
          </p:cNvPr>
          <p:cNvSpPr>
            <a:spLocks noGrp="1"/>
          </p:cNvSpPr>
          <p:nvPr>
            <p:ph type="dt" idx="1"/>
          </p:nvPr>
        </p:nvSpPr>
        <p:spPr/>
        <p:txBody>
          <a:bodyPr/>
          <a:lstStyle/>
          <a:p>
            <a:r>
              <a:rPr lang="en-US"/>
              <a:t>1/31/2021 pm</a:t>
            </a:r>
          </a:p>
        </p:txBody>
      </p:sp>
      <p:sp>
        <p:nvSpPr>
          <p:cNvPr id="3" name="Footer Placeholder 2">
            <a:extLst>
              <a:ext uri="{FF2B5EF4-FFF2-40B4-BE49-F238E27FC236}">
                <a16:creationId xmlns:a16="http://schemas.microsoft.com/office/drawing/2014/main" id="{5FE1DDF4-352B-4B85-AC98-E8AFFFE02A91}"/>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D43F2-D173-4956-8D32-A1474D86758D}" type="slidenum">
              <a:rPr lang="es-ES"/>
              <a:pPr/>
              <a:t>4</a:t>
            </a:fld>
            <a:endParaRPr lang="es-E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253E89A6-F456-40C5-9C3D-EBAF1249D137}"/>
              </a:ext>
            </a:extLst>
          </p:cNvPr>
          <p:cNvSpPr>
            <a:spLocks noGrp="1"/>
          </p:cNvSpPr>
          <p:nvPr>
            <p:ph type="dt" idx="1"/>
          </p:nvPr>
        </p:nvSpPr>
        <p:spPr/>
        <p:txBody>
          <a:bodyPr/>
          <a:lstStyle/>
          <a:p>
            <a:r>
              <a:rPr lang="en-US"/>
              <a:t>1/31/2021 pm</a:t>
            </a:r>
          </a:p>
        </p:txBody>
      </p:sp>
      <p:sp>
        <p:nvSpPr>
          <p:cNvPr id="3" name="Footer Placeholder 2">
            <a:extLst>
              <a:ext uri="{FF2B5EF4-FFF2-40B4-BE49-F238E27FC236}">
                <a16:creationId xmlns:a16="http://schemas.microsoft.com/office/drawing/2014/main" id="{95E11869-73E2-455F-84FF-AA58AB367929}"/>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D43F2-D173-4956-8D32-A1474D86758D}" type="slidenum">
              <a:rPr lang="es-ES"/>
              <a:pPr/>
              <a:t>5</a:t>
            </a:fld>
            <a:endParaRPr lang="es-E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0366B2E7-5903-4603-8861-0CC8DEBF5F8F}"/>
              </a:ext>
            </a:extLst>
          </p:cNvPr>
          <p:cNvSpPr>
            <a:spLocks noGrp="1"/>
          </p:cNvSpPr>
          <p:nvPr>
            <p:ph type="dt" idx="1"/>
          </p:nvPr>
        </p:nvSpPr>
        <p:spPr/>
        <p:txBody>
          <a:bodyPr/>
          <a:lstStyle/>
          <a:p>
            <a:r>
              <a:rPr lang="en-US"/>
              <a:t>1/31/2021 pm</a:t>
            </a:r>
          </a:p>
        </p:txBody>
      </p:sp>
      <p:sp>
        <p:nvSpPr>
          <p:cNvPr id="3" name="Footer Placeholder 2">
            <a:extLst>
              <a:ext uri="{FF2B5EF4-FFF2-40B4-BE49-F238E27FC236}">
                <a16:creationId xmlns:a16="http://schemas.microsoft.com/office/drawing/2014/main" id="{55F56F69-AB22-40A9-AE32-7BB2C4B9A2F9}"/>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D43F2-D173-4956-8D32-A1474D86758D}" type="slidenum">
              <a:rPr lang="es-ES"/>
              <a:pPr/>
              <a:t>6</a:t>
            </a:fld>
            <a:endParaRPr lang="es-E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6A0CD027-6C90-4919-A5B9-02B5688987EA}"/>
              </a:ext>
            </a:extLst>
          </p:cNvPr>
          <p:cNvSpPr>
            <a:spLocks noGrp="1"/>
          </p:cNvSpPr>
          <p:nvPr>
            <p:ph type="dt" idx="1"/>
          </p:nvPr>
        </p:nvSpPr>
        <p:spPr/>
        <p:txBody>
          <a:bodyPr/>
          <a:lstStyle/>
          <a:p>
            <a:r>
              <a:rPr lang="en-US"/>
              <a:t>1/31/2021 pm</a:t>
            </a:r>
          </a:p>
        </p:txBody>
      </p:sp>
      <p:sp>
        <p:nvSpPr>
          <p:cNvPr id="3" name="Footer Placeholder 2">
            <a:extLst>
              <a:ext uri="{FF2B5EF4-FFF2-40B4-BE49-F238E27FC236}">
                <a16:creationId xmlns:a16="http://schemas.microsoft.com/office/drawing/2014/main" id="{4594AC47-C329-4432-8536-3E349AD06AE5}"/>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D43F2-D173-4956-8D32-A1474D86758D}" type="slidenum">
              <a:rPr lang="es-ES"/>
              <a:pPr/>
              <a:t>7</a:t>
            </a:fld>
            <a:endParaRPr lang="es-E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DB381C41-BFBD-4DE0-8700-931481068A03}"/>
              </a:ext>
            </a:extLst>
          </p:cNvPr>
          <p:cNvSpPr>
            <a:spLocks noGrp="1"/>
          </p:cNvSpPr>
          <p:nvPr>
            <p:ph type="dt" idx="1"/>
          </p:nvPr>
        </p:nvSpPr>
        <p:spPr/>
        <p:txBody>
          <a:bodyPr/>
          <a:lstStyle/>
          <a:p>
            <a:r>
              <a:rPr lang="en-US"/>
              <a:t>1/31/2021 pm</a:t>
            </a:r>
          </a:p>
        </p:txBody>
      </p:sp>
      <p:sp>
        <p:nvSpPr>
          <p:cNvPr id="3" name="Footer Placeholder 2">
            <a:extLst>
              <a:ext uri="{FF2B5EF4-FFF2-40B4-BE49-F238E27FC236}">
                <a16:creationId xmlns:a16="http://schemas.microsoft.com/office/drawing/2014/main" id="{AF682D99-4393-4136-8F51-3191D25E6F4B}"/>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D43F2-D173-4956-8D32-A1474D86758D}" type="slidenum">
              <a:rPr lang="es-ES"/>
              <a:pPr/>
              <a:t>8</a:t>
            </a:fld>
            <a:endParaRPr lang="es-E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43FE2E04-DC57-421B-997E-2BEB7CEFCA3A}"/>
              </a:ext>
            </a:extLst>
          </p:cNvPr>
          <p:cNvSpPr>
            <a:spLocks noGrp="1"/>
          </p:cNvSpPr>
          <p:nvPr>
            <p:ph type="dt" idx="1"/>
          </p:nvPr>
        </p:nvSpPr>
        <p:spPr/>
        <p:txBody>
          <a:bodyPr/>
          <a:lstStyle/>
          <a:p>
            <a:r>
              <a:rPr lang="en-US"/>
              <a:t>1/31/2021 pm</a:t>
            </a:r>
          </a:p>
        </p:txBody>
      </p:sp>
      <p:sp>
        <p:nvSpPr>
          <p:cNvPr id="3" name="Footer Placeholder 2">
            <a:extLst>
              <a:ext uri="{FF2B5EF4-FFF2-40B4-BE49-F238E27FC236}">
                <a16:creationId xmlns:a16="http://schemas.microsoft.com/office/drawing/2014/main" id="{D8C42347-A234-4444-9682-91DEBF78ABFB}"/>
              </a:ext>
            </a:extLst>
          </p:cNvPr>
          <p:cNvSpPr>
            <a:spLocks noGrp="1"/>
          </p:cNvSpPr>
          <p:nvPr>
            <p:ph type="ftr" sz="quarter" idx="4"/>
          </p:nvPr>
        </p:nvSpPr>
        <p:spPr/>
        <p:txBody>
          <a:bodyPr/>
          <a:lstStyle/>
          <a:p>
            <a:r>
              <a:rPr lang="en-US"/>
              <a:t>Micky Galloway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ED43F2-D173-4956-8D32-A1474D86758D}" type="slidenum">
              <a:rPr lang="es-ES"/>
              <a:pPr/>
              <a:t>9</a:t>
            </a:fld>
            <a:endParaRPr lang="es-ES"/>
          </a:p>
        </p:txBody>
      </p:sp>
      <p:sp>
        <p:nvSpPr>
          <p:cNvPr id="90114" name="Rectangle 2"/>
          <p:cNvSpPr>
            <a:spLocks noGrp="1" noRot="1" noChangeAspec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US"/>
          </a:p>
        </p:txBody>
      </p:sp>
      <p:sp>
        <p:nvSpPr>
          <p:cNvPr id="2" name="Date Placeholder 1">
            <a:extLst>
              <a:ext uri="{FF2B5EF4-FFF2-40B4-BE49-F238E27FC236}">
                <a16:creationId xmlns:a16="http://schemas.microsoft.com/office/drawing/2014/main" id="{9AF738F3-0791-46C4-8D46-E8ED6A0E3CAC}"/>
              </a:ext>
            </a:extLst>
          </p:cNvPr>
          <p:cNvSpPr>
            <a:spLocks noGrp="1"/>
          </p:cNvSpPr>
          <p:nvPr>
            <p:ph type="dt" idx="1"/>
          </p:nvPr>
        </p:nvSpPr>
        <p:spPr/>
        <p:txBody>
          <a:bodyPr/>
          <a:lstStyle/>
          <a:p>
            <a:r>
              <a:rPr lang="en-US"/>
              <a:t>1/31/2021 pm</a:t>
            </a:r>
          </a:p>
        </p:txBody>
      </p:sp>
      <p:sp>
        <p:nvSpPr>
          <p:cNvPr id="3" name="Footer Placeholder 2">
            <a:extLst>
              <a:ext uri="{FF2B5EF4-FFF2-40B4-BE49-F238E27FC236}">
                <a16:creationId xmlns:a16="http://schemas.microsoft.com/office/drawing/2014/main" id="{569697B0-D06D-4260-BD6E-CC5DAD38FA52}"/>
              </a:ext>
            </a:extLst>
          </p:cNvPr>
          <p:cNvSpPr>
            <a:spLocks noGrp="1"/>
          </p:cNvSpPr>
          <p:nvPr>
            <p:ph type="ftr" sz="quarter" idx="4"/>
          </p:nvPr>
        </p:nvSpPr>
        <p:spPr/>
        <p:txBody>
          <a:bodyPr/>
          <a:lstStyle/>
          <a:p>
            <a:r>
              <a:rPr lang="en-US"/>
              <a:t>Micky Galloway</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6A64628-0737-4BE7-A0B9-ABA32A22336F}" type="datetime2">
              <a:rPr lang="en-US" smtClean="0"/>
              <a:t>Sunday, January 31,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8555E-BBA8-422D-AE55-E67351B9380B}" type="slidenum">
              <a:rPr lang="en-US" smtClean="0"/>
              <a:pPr/>
              <a:t>‹#›</a:t>
            </a:fld>
            <a:endParaRPr lang="en-US"/>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B692F9-73AD-4E93-B28D-42B2F122DAC1}" type="datetime2">
              <a:rPr lang="en-US" smtClean="0"/>
              <a:t>Sunday, January 31,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8555E-BBA8-422D-AE55-E67351B9380B}"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D2E3933-AE24-4A71-AEE3-B050A0B25AD6}" type="datetime2">
              <a:rPr lang="en-US" smtClean="0"/>
              <a:t>Sunday, January 31,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8555E-BBA8-422D-AE55-E67351B9380B}" type="slidenum">
              <a:rPr lang="en-US" smtClean="0"/>
              <a:pPr/>
              <a:t>‹#›</a:t>
            </a:fld>
            <a:endParaRPr lang="en-US"/>
          </a:p>
        </p:txBody>
      </p:sp>
    </p:spTree>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5C74249-C92A-47AD-BB76-F4824A0076DD}"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8555E-BBA8-422D-AE55-E67351B9380B}" type="slidenum">
              <a:rPr lang="en-US" smtClean="0"/>
              <a:pPr/>
              <a:t>‹#›</a:t>
            </a:fld>
            <a:endParaRPr lang="en-US"/>
          </a:p>
        </p:txBody>
      </p:sp>
    </p:spTree>
    <p:extLst>
      <p:ext uri="{BB962C8B-B14F-4D97-AF65-F5344CB8AC3E}">
        <p14:creationId xmlns:p14="http://schemas.microsoft.com/office/powerpoint/2010/main" val="4007375889"/>
      </p:ext>
    </p:extLst>
  </p:cSld>
  <p:clrMapOvr>
    <a:masterClrMapping/>
  </p:clrMapOvr>
  <p:transition>
    <p:fade thruBlk="1"/>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C74249-C92A-47AD-BB76-F4824A0076DD}"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8555E-BBA8-422D-AE55-E67351B9380B}" type="slidenum">
              <a:rPr lang="en-US" smtClean="0"/>
              <a:pPr/>
              <a:t>‹#›</a:t>
            </a:fld>
            <a:endParaRPr lang="en-US"/>
          </a:p>
        </p:txBody>
      </p:sp>
    </p:spTree>
    <p:extLst>
      <p:ext uri="{BB962C8B-B14F-4D97-AF65-F5344CB8AC3E}">
        <p14:creationId xmlns:p14="http://schemas.microsoft.com/office/powerpoint/2010/main" val="1731698900"/>
      </p:ext>
    </p:extLst>
  </p:cSld>
  <p:clrMapOvr>
    <a:masterClrMapping/>
  </p:clrMapOvr>
  <p:transition>
    <p:fade thruBlk="1"/>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C74249-C92A-47AD-BB76-F4824A0076DD}"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8555E-BBA8-422D-AE55-E67351B9380B}" type="slidenum">
              <a:rPr lang="en-US" smtClean="0"/>
              <a:pPr/>
              <a:t>‹#›</a:t>
            </a:fld>
            <a:endParaRPr lang="en-US"/>
          </a:p>
        </p:txBody>
      </p:sp>
    </p:spTree>
    <p:extLst>
      <p:ext uri="{BB962C8B-B14F-4D97-AF65-F5344CB8AC3E}">
        <p14:creationId xmlns:p14="http://schemas.microsoft.com/office/powerpoint/2010/main" val="2572265375"/>
      </p:ext>
    </p:extLst>
  </p:cSld>
  <p:clrMapOvr>
    <a:masterClrMapping/>
  </p:clrMapOvr>
  <p:transition>
    <p:fade thruBlk="1"/>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5C74249-C92A-47AD-BB76-F4824A0076DD}" type="datetimeFigureOut">
              <a:rPr lang="en-US" smtClean="0"/>
              <a:pPr/>
              <a:t>1/31/2021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8555E-BBA8-422D-AE55-E67351B9380B}" type="slidenum">
              <a:rPr lang="en-US" smtClean="0"/>
              <a:pPr/>
              <a:t>‹#›</a:t>
            </a:fld>
            <a:endParaRPr lang="en-US"/>
          </a:p>
        </p:txBody>
      </p:sp>
    </p:spTree>
    <p:extLst>
      <p:ext uri="{BB962C8B-B14F-4D97-AF65-F5344CB8AC3E}">
        <p14:creationId xmlns:p14="http://schemas.microsoft.com/office/powerpoint/2010/main" val="664703412"/>
      </p:ext>
    </p:extLst>
  </p:cSld>
  <p:clrMapOvr>
    <a:masterClrMapping/>
  </p:clrMapOvr>
  <p:transition>
    <p:fade thruBlk="1"/>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5C74249-C92A-47AD-BB76-F4824A0076DD}" type="datetimeFigureOut">
              <a:rPr lang="en-US" smtClean="0"/>
              <a:pPr/>
              <a:t>1/31/2021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58555E-BBA8-422D-AE55-E67351B9380B}" type="slidenum">
              <a:rPr lang="en-US" smtClean="0"/>
              <a:pPr/>
              <a:t>‹#›</a:t>
            </a:fld>
            <a:endParaRPr lang="en-US"/>
          </a:p>
        </p:txBody>
      </p:sp>
    </p:spTree>
    <p:extLst>
      <p:ext uri="{BB962C8B-B14F-4D97-AF65-F5344CB8AC3E}">
        <p14:creationId xmlns:p14="http://schemas.microsoft.com/office/powerpoint/2010/main" val="3906906116"/>
      </p:ext>
    </p:extLst>
  </p:cSld>
  <p:clrMapOvr>
    <a:masterClrMapping/>
  </p:clrMapOvr>
  <p:transition>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5C74249-C92A-47AD-BB76-F4824A0076DD}" type="datetimeFigureOut">
              <a:rPr lang="en-US" smtClean="0"/>
              <a:pPr/>
              <a:t>1/31/2021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58555E-BBA8-422D-AE55-E67351B9380B}" type="slidenum">
              <a:rPr lang="en-US" smtClean="0"/>
              <a:pPr/>
              <a:t>‹#›</a:t>
            </a:fld>
            <a:endParaRPr lang="en-US"/>
          </a:p>
        </p:txBody>
      </p:sp>
    </p:spTree>
    <p:extLst>
      <p:ext uri="{BB962C8B-B14F-4D97-AF65-F5344CB8AC3E}">
        <p14:creationId xmlns:p14="http://schemas.microsoft.com/office/powerpoint/2010/main" val="1288857136"/>
      </p:ext>
    </p:extLst>
  </p:cSld>
  <p:clrMapOvr>
    <a:masterClrMapping/>
  </p:clrMapOvr>
  <p:transition>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C74249-C92A-47AD-BB76-F4824A0076DD}" type="datetimeFigureOut">
              <a:rPr lang="en-US" smtClean="0"/>
              <a:pPr/>
              <a:t>1/31/2021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58555E-BBA8-422D-AE55-E67351B9380B}" type="slidenum">
              <a:rPr lang="en-US" smtClean="0"/>
              <a:pPr/>
              <a:t>‹#›</a:t>
            </a:fld>
            <a:endParaRPr lang="en-US"/>
          </a:p>
        </p:txBody>
      </p:sp>
    </p:spTree>
    <p:extLst>
      <p:ext uri="{BB962C8B-B14F-4D97-AF65-F5344CB8AC3E}">
        <p14:creationId xmlns:p14="http://schemas.microsoft.com/office/powerpoint/2010/main" val="3110072431"/>
      </p:ext>
    </p:extLst>
  </p:cSld>
  <p:clrMapOvr>
    <a:masterClrMapping/>
  </p:clrMapOvr>
  <p:transition>
    <p:fade thruBlk="1"/>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C74249-C92A-47AD-BB76-F4824A0076DD}" type="datetimeFigureOut">
              <a:rPr lang="en-US" smtClean="0"/>
              <a:pPr/>
              <a:t>1/31/2021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8555E-BBA8-422D-AE55-E67351B9380B}" type="slidenum">
              <a:rPr lang="en-US" smtClean="0"/>
              <a:pPr/>
              <a:t>‹#›</a:t>
            </a:fld>
            <a:endParaRPr lang="en-US"/>
          </a:p>
        </p:txBody>
      </p:sp>
    </p:spTree>
    <p:extLst>
      <p:ext uri="{BB962C8B-B14F-4D97-AF65-F5344CB8AC3E}">
        <p14:creationId xmlns:p14="http://schemas.microsoft.com/office/powerpoint/2010/main" val="2689909411"/>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FAB5F0-A4CE-4CAF-8034-B41BC4A914D1}" type="datetime2">
              <a:rPr lang="en-US" smtClean="0"/>
              <a:t>Sunday, January 31,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8555E-BBA8-422D-AE55-E67351B9380B}" type="slidenum">
              <a:rPr lang="en-US" smtClean="0"/>
              <a:pPr/>
              <a:t>‹#›</a:t>
            </a:fld>
            <a:endParaRPr lang="en-US"/>
          </a:p>
        </p:txBody>
      </p:sp>
    </p:spTree>
  </p:cSld>
  <p:clrMapOvr>
    <a:masterClrMapping/>
  </p:clrMapOvr>
  <p:transition>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5C74249-C92A-47AD-BB76-F4824A0076DD}" type="datetimeFigureOut">
              <a:rPr lang="en-US" smtClean="0"/>
              <a:pPr/>
              <a:t>1/31/2021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8555E-BBA8-422D-AE55-E67351B9380B}" type="slidenum">
              <a:rPr lang="en-US" smtClean="0"/>
              <a:pPr/>
              <a:t>‹#›</a:t>
            </a:fld>
            <a:endParaRPr lang="en-US"/>
          </a:p>
        </p:txBody>
      </p:sp>
    </p:spTree>
    <p:extLst>
      <p:ext uri="{BB962C8B-B14F-4D97-AF65-F5344CB8AC3E}">
        <p14:creationId xmlns:p14="http://schemas.microsoft.com/office/powerpoint/2010/main" val="2961027864"/>
      </p:ext>
    </p:extLst>
  </p:cSld>
  <p:clrMapOvr>
    <a:masterClrMapping/>
  </p:clrMapOvr>
  <p:transition>
    <p:fade thruBlk="1"/>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C74249-C92A-47AD-BB76-F4824A0076DD}"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8555E-BBA8-422D-AE55-E67351B9380B}" type="slidenum">
              <a:rPr lang="en-US" smtClean="0"/>
              <a:pPr/>
              <a:t>‹#›</a:t>
            </a:fld>
            <a:endParaRPr lang="en-US"/>
          </a:p>
        </p:txBody>
      </p:sp>
    </p:spTree>
    <p:extLst>
      <p:ext uri="{BB962C8B-B14F-4D97-AF65-F5344CB8AC3E}">
        <p14:creationId xmlns:p14="http://schemas.microsoft.com/office/powerpoint/2010/main" val="4029285830"/>
      </p:ext>
    </p:extLst>
  </p:cSld>
  <p:clrMapOvr>
    <a:masterClrMapping/>
  </p:clrMapOvr>
  <p:transition>
    <p:fade thruBlk="1"/>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5C74249-C92A-47AD-BB76-F4824A0076DD}" type="datetimeFigureOut">
              <a:rPr lang="en-US" smtClean="0"/>
              <a:pPr/>
              <a:t>1/31/2021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8555E-BBA8-422D-AE55-E67351B9380B}" type="slidenum">
              <a:rPr lang="en-US" smtClean="0"/>
              <a:pPr/>
              <a:t>‹#›</a:t>
            </a:fld>
            <a:endParaRPr lang="en-US"/>
          </a:p>
        </p:txBody>
      </p:sp>
    </p:spTree>
    <p:extLst>
      <p:ext uri="{BB962C8B-B14F-4D97-AF65-F5344CB8AC3E}">
        <p14:creationId xmlns:p14="http://schemas.microsoft.com/office/powerpoint/2010/main" val="1039537997"/>
      </p:ext>
    </p:extLst>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05B523-742A-4061-8B06-BF843C24DE22}" type="datetime2">
              <a:rPr lang="en-US" smtClean="0"/>
              <a:t>Sunday, January 31,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58555E-BBA8-422D-AE55-E67351B9380B}" type="slidenum">
              <a:rPr lang="en-US" smtClean="0"/>
              <a:pPr/>
              <a:t>‹#›</a:t>
            </a:fld>
            <a:endParaRPr lang="en-US"/>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3B13AA3-FF74-437A-8AA9-EE089CF9368F}" type="datetime2">
              <a:rPr lang="en-US" smtClean="0"/>
              <a:t>Sunday, January 31,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8555E-BBA8-422D-AE55-E67351B9380B}" type="slidenum">
              <a:rPr lang="en-US" smtClean="0"/>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02A842C-6B09-4FB4-8701-CB3F3AEED7B0}" type="datetime2">
              <a:rPr lang="en-US" smtClean="0"/>
              <a:t>Sunday, January 31,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58555E-BBA8-422D-AE55-E67351B9380B}" type="slidenum">
              <a:rPr lang="en-US" smtClean="0"/>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D91084D-8D9E-444B-964D-F9B001E41D7A}" type="datetime2">
              <a:rPr lang="en-US" smtClean="0"/>
              <a:t>Sunday, January 31,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58555E-BBA8-422D-AE55-E67351B9380B}"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3E1CD0-1B77-4D4F-943B-B17C825F383B}" type="datetime2">
              <a:rPr lang="en-US" smtClean="0"/>
              <a:t>Sunday, January 31,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58555E-BBA8-422D-AE55-E67351B9380B}"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E70896-4CC0-446F-B402-03E53AAAAC60}" type="datetime2">
              <a:rPr lang="en-US" smtClean="0"/>
              <a:t>Sunday, January 31,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8555E-BBA8-422D-AE55-E67351B9380B}" type="slidenum">
              <a:rPr lang="en-US" smtClean="0"/>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1BB8694-6A33-449C-8D5A-3B12F1A58513}" type="datetime2">
              <a:rPr lang="en-US" smtClean="0"/>
              <a:t>Sunday, January 31,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58555E-BBA8-422D-AE55-E67351B9380B}" type="slidenum">
              <a:rPr lang="en-US" smtClean="0"/>
              <a:pPr/>
              <a:t>‹#›</a:t>
            </a:fld>
            <a:endParaRPr lang="en-US"/>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43C021-777A-4EA1-AEDE-28794C7B929C}" type="datetime2">
              <a:rPr lang="en-US" smtClean="0"/>
              <a:t>Sunday, January 31, 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8555E-BBA8-422D-AE55-E67351B938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fade thruBlk="1"/>
  </p:transition>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C74249-C92A-47AD-BB76-F4824A0076DD}" type="datetimeFigureOut">
              <a:rPr lang="en-US" smtClean="0"/>
              <a:pPr/>
              <a:t>1/31/2021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58555E-BBA8-422D-AE55-E67351B9380B}" type="slidenum">
              <a:rPr lang="en-US" smtClean="0"/>
              <a:pPr/>
              <a:t>‹#›</a:t>
            </a:fld>
            <a:endParaRPr lang="en-US"/>
          </a:p>
        </p:txBody>
      </p:sp>
    </p:spTree>
    <p:extLst>
      <p:ext uri="{BB962C8B-B14F-4D97-AF65-F5344CB8AC3E}">
        <p14:creationId xmlns:p14="http://schemas.microsoft.com/office/powerpoint/2010/main" val="11666895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12" name="Picture 40" descr="S3010018"/>
          <p:cNvPicPr>
            <a:picLocks noChangeAspect="1" noChangeArrowheads="1"/>
          </p:cNvPicPr>
          <p:nvPr/>
        </p:nvPicPr>
        <p:blipFill>
          <a:blip r:embed="rId3"/>
          <a:srcRect/>
          <a:stretch>
            <a:fillRect/>
          </a:stretch>
        </p:blipFill>
        <p:spPr bwMode="auto">
          <a:xfrm>
            <a:off x="685800" y="838200"/>
            <a:ext cx="7772400" cy="5829300"/>
          </a:xfrm>
          <a:prstGeom prst="rect">
            <a:avLst/>
          </a:prstGeom>
          <a:noFill/>
          <a:ln w="9525">
            <a:noFill/>
            <a:miter lim="800000"/>
            <a:headEnd/>
            <a:tailEnd/>
          </a:ln>
        </p:spPr>
      </p:pic>
      <p:sp>
        <p:nvSpPr>
          <p:cNvPr id="3089" name="Rectangle 17"/>
          <p:cNvSpPr>
            <a:spLocks noGrp="1" noChangeArrowheads="1"/>
          </p:cNvSpPr>
          <p:nvPr>
            <p:ph type="subTitle" idx="1"/>
          </p:nvPr>
        </p:nvSpPr>
        <p:spPr>
          <a:xfrm>
            <a:off x="1657546" y="2209800"/>
            <a:ext cx="5867400" cy="1938992"/>
          </a:xfrm>
          <a:noFill/>
          <a:ln/>
        </p:spPr>
        <p:txBody>
          <a:bodyPr wrap="square">
            <a:spAutoFit/>
          </a:bodyPr>
          <a:lstStyle/>
          <a:p>
            <a:r>
              <a:rPr lang="es-VE" sz="6000" b="1" u="sng" dirty="0" err="1">
                <a:solidFill>
                  <a:schemeClr val="tx1"/>
                </a:solidFill>
                <a:effectLst>
                  <a:outerShdw blurRad="38100" dist="38100" dir="2700000" algn="tl">
                    <a:srgbClr val="000000"/>
                  </a:outerShdw>
                </a:effectLst>
                <a:latin typeface="Papyrus" pitchFamily="66" charset="0"/>
              </a:rPr>
              <a:t>To</a:t>
            </a:r>
            <a:r>
              <a:rPr lang="es-VE" sz="6000" b="1" u="sng" dirty="0">
                <a:solidFill>
                  <a:schemeClr val="tx1"/>
                </a:solidFill>
                <a:effectLst>
                  <a:outerShdw blurRad="38100" dist="38100" dir="2700000" algn="tl">
                    <a:srgbClr val="000000"/>
                  </a:outerShdw>
                </a:effectLst>
                <a:latin typeface="Papyrus" pitchFamily="66" charset="0"/>
              </a:rPr>
              <a:t> </a:t>
            </a:r>
            <a:r>
              <a:rPr lang="es-VE" sz="6000" b="1" u="sng" dirty="0" err="1">
                <a:solidFill>
                  <a:schemeClr val="tx1"/>
                </a:solidFill>
                <a:effectLst>
                  <a:outerShdw blurRad="38100" dist="38100" dir="2700000" algn="tl">
                    <a:srgbClr val="000000"/>
                  </a:outerShdw>
                </a:effectLst>
                <a:latin typeface="Papyrus" pitchFamily="66" charset="0"/>
              </a:rPr>
              <a:t>Prosper</a:t>
            </a:r>
            <a:r>
              <a:rPr lang="es-VE" sz="6000" b="1" u="sng" dirty="0">
                <a:solidFill>
                  <a:schemeClr val="tx1"/>
                </a:solidFill>
                <a:effectLst>
                  <a:outerShdw blurRad="38100" dist="38100" dir="2700000" algn="tl">
                    <a:srgbClr val="000000"/>
                  </a:outerShdw>
                </a:effectLst>
                <a:latin typeface="Papyrus" pitchFamily="66" charset="0"/>
              </a:rPr>
              <a:t> In A </a:t>
            </a:r>
            <a:r>
              <a:rPr lang="es-VE" sz="6000" b="1" u="sng" dirty="0" err="1">
                <a:solidFill>
                  <a:schemeClr val="tx1"/>
                </a:solidFill>
                <a:effectLst>
                  <a:outerShdw blurRad="38100" dist="38100" dir="2700000" algn="tl">
                    <a:srgbClr val="000000"/>
                  </a:outerShdw>
                </a:effectLst>
                <a:latin typeface="Papyrus" pitchFamily="66" charset="0"/>
              </a:rPr>
              <a:t>Troubled</a:t>
            </a:r>
            <a:r>
              <a:rPr lang="es-VE" sz="6000" b="1" u="sng" dirty="0">
                <a:solidFill>
                  <a:schemeClr val="tx1"/>
                </a:solidFill>
                <a:effectLst>
                  <a:outerShdw blurRad="38100" dist="38100" dir="2700000" algn="tl">
                    <a:srgbClr val="000000"/>
                  </a:outerShdw>
                </a:effectLst>
                <a:latin typeface="Papyrus" pitchFamily="66" charset="0"/>
              </a:rPr>
              <a:t> </a:t>
            </a:r>
            <a:r>
              <a:rPr lang="es-VE" sz="6000" b="1" u="sng" dirty="0" err="1">
                <a:solidFill>
                  <a:schemeClr val="tx1"/>
                </a:solidFill>
                <a:effectLst>
                  <a:outerShdw blurRad="38100" dist="38100" dir="2700000" algn="tl">
                    <a:srgbClr val="000000"/>
                  </a:outerShdw>
                </a:effectLst>
                <a:latin typeface="Papyrus" pitchFamily="66" charset="0"/>
              </a:rPr>
              <a:t>Land</a:t>
            </a:r>
            <a:endParaRPr lang="es-VE" sz="6000" b="1" u="sng" dirty="0">
              <a:solidFill>
                <a:schemeClr val="tx1"/>
              </a:solidFill>
              <a:effectLst>
                <a:outerShdw blurRad="38100" dist="38100" dir="2700000" algn="tl">
                  <a:srgbClr val="000000"/>
                </a:outerShdw>
              </a:effectLst>
              <a:latin typeface="Papyrus" pitchFamily="66" charset="0"/>
            </a:endParaRPr>
          </a:p>
        </p:txBody>
      </p:sp>
      <p:sp>
        <p:nvSpPr>
          <p:cNvPr id="3092" name="Text Box 20"/>
          <p:cNvSpPr txBox="1">
            <a:spLocks noChangeArrowheads="1"/>
          </p:cNvSpPr>
          <p:nvPr/>
        </p:nvSpPr>
        <p:spPr bwMode="auto">
          <a:xfrm>
            <a:off x="0" y="228600"/>
            <a:ext cx="3505200" cy="336550"/>
          </a:xfrm>
          <a:prstGeom prst="rect">
            <a:avLst/>
          </a:prstGeom>
          <a:no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s-ES_tradnl" sz="1600" b="0" i="0" u="none" strike="noStrike" kern="1200" cap="none" spc="0" normalizeH="0" baseline="0" noProof="0">
                <a:ln>
                  <a:noFill/>
                </a:ln>
                <a:solidFill>
                  <a:prstClr val="white"/>
                </a:solidFill>
                <a:effectLst/>
                <a:uLnTx/>
                <a:uFillTx/>
                <a:latin typeface="Calibri"/>
                <a:ea typeface="+mn-ea"/>
                <a:cs typeface="+mn-cs"/>
              </a:rPr>
              <a:t>Comunicación y Gerencia</a:t>
            </a:r>
            <a:endParaRPr kumimoji="0" lang="es-VE" sz="1600" b="0" i="0" u="none" strike="noStrike" kern="1200" cap="none" spc="0" normalizeH="0" baseline="0" noProof="0">
              <a:ln>
                <a:noFill/>
              </a:ln>
              <a:solidFill>
                <a:prstClr val="white"/>
              </a:solidFill>
              <a:effectLst/>
              <a:uLnTx/>
              <a:uFillTx/>
              <a:latin typeface="Calibri"/>
              <a:ea typeface="+mn-ea"/>
              <a:cs typeface="+mn-cs"/>
            </a:endParaRPr>
          </a:p>
        </p:txBody>
      </p:sp>
      <p:sp>
        <p:nvSpPr>
          <p:cNvPr id="3094" name="Rectangle 22"/>
          <p:cNvSpPr>
            <a:spLocks noChangeArrowheads="1"/>
          </p:cNvSpPr>
          <p:nvPr/>
        </p:nvSpPr>
        <p:spPr bwMode="auto">
          <a:xfrm rot="5400000">
            <a:off x="4305300" y="-4305300"/>
            <a:ext cx="533400" cy="9144000"/>
          </a:xfrm>
          <a:prstGeom prst="rect">
            <a:avLst/>
          </a:prstGeom>
          <a:blipFill dpi="0" rotWithShape="1">
            <a:blip r:embed="rId4"/>
            <a:srcRect/>
            <a:tile tx="0" ty="0" sx="100000" sy="100000" flip="none" algn="tl"/>
          </a:blipFill>
          <a:ln w="9525">
            <a:solidFill>
              <a:schemeClr val="tx1"/>
            </a:solid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103" name="Rectangle 31"/>
          <p:cNvSpPr>
            <a:spLocks noChangeArrowheads="1"/>
          </p:cNvSpPr>
          <p:nvPr/>
        </p:nvSpPr>
        <p:spPr bwMode="auto">
          <a:xfrm>
            <a:off x="838200" y="4343400"/>
            <a:ext cx="7620000" cy="861005"/>
          </a:xfrm>
          <a:prstGeom prst="rect">
            <a:avLst/>
          </a:prstGeom>
          <a:noFill/>
          <a:ln w="9525">
            <a:noFill/>
            <a:miter lim="800000"/>
            <a:headEnd/>
            <a:tailEnd/>
          </a:ln>
          <a:effectLst/>
        </p:spPr>
        <p:txBody>
          <a:bodyPr>
            <a:spAutoFit/>
          </a:bodyPr>
          <a:lstStyle/>
          <a:p>
            <a:pPr marL="0" marR="0" lvl="0" indent="0" algn="ctr" defTabSz="914400" rtl="0" eaLnBrk="1" fontAlgn="auto" latinLnBrk="0" hangingPunct="1">
              <a:lnSpc>
                <a:spcPct val="90000"/>
              </a:lnSpc>
              <a:spcBef>
                <a:spcPct val="20000"/>
              </a:spcBef>
              <a:spcAft>
                <a:spcPts val="0"/>
              </a:spcAft>
              <a:buClrTx/>
              <a:buSzTx/>
              <a:buFontTx/>
              <a:buNone/>
              <a:tabLst/>
              <a:defRPr/>
            </a:pPr>
            <a:r>
              <a:rPr kumimoji="0" lang="es-ES_tradnl" sz="5400" b="0" i="0" u="none" strike="noStrike" kern="1200" cap="none" spc="0" normalizeH="0" baseline="0" noProof="0" dirty="0">
                <a:ln>
                  <a:noFill/>
                </a:ln>
                <a:effectLst>
                  <a:outerShdw blurRad="38100" dist="38100" dir="2700000" algn="tl">
                    <a:srgbClr val="000000"/>
                  </a:outerShdw>
                </a:effectLst>
                <a:uLnTx/>
                <a:uFillTx/>
                <a:latin typeface="Papyrus" pitchFamily="66" charset="0"/>
                <a:ea typeface="+mn-ea"/>
                <a:cs typeface="+mn-cs"/>
              </a:rPr>
              <a:t>Deuteronomy 6:1-9</a:t>
            </a:r>
          </a:p>
        </p:txBody>
      </p:sp>
      <p:sp>
        <p:nvSpPr>
          <p:cNvPr id="3110" name="Rectangle 38"/>
          <p:cNvSpPr>
            <a:spLocks noChangeArrowheads="1"/>
          </p:cNvSpPr>
          <p:nvPr/>
        </p:nvSpPr>
        <p:spPr bwMode="auto">
          <a:xfrm>
            <a:off x="0" y="838200"/>
            <a:ext cx="685800" cy="5715000"/>
          </a:xfrm>
          <a:prstGeom prst="rect">
            <a:avLst/>
          </a:prstGeom>
          <a:blipFill dpi="0" rotWithShape="1">
            <a:blip r:embed="rId4"/>
            <a:srcRect/>
            <a:tile tx="0" ty="0" sx="100000" sy="100000" flip="none" algn="tl"/>
          </a:blipFill>
          <a:ln w="9525">
            <a:solidFill>
              <a:schemeClr val="tx1"/>
            </a:solid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111" name="Rectangle 39"/>
          <p:cNvSpPr>
            <a:spLocks noChangeArrowheads="1"/>
          </p:cNvSpPr>
          <p:nvPr/>
        </p:nvSpPr>
        <p:spPr bwMode="auto">
          <a:xfrm>
            <a:off x="8458200" y="838200"/>
            <a:ext cx="685800" cy="5715000"/>
          </a:xfrm>
          <a:prstGeom prst="rect">
            <a:avLst/>
          </a:prstGeom>
          <a:blipFill dpi="0" rotWithShape="1">
            <a:blip r:embed="rId4"/>
            <a:srcRect/>
            <a:tile tx="0" ty="0" sx="100000" sy="100000" flip="none" algn="tl"/>
          </a:blipFill>
          <a:ln w="9525">
            <a:solidFill>
              <a:schemeClr val="tx1"/>
            </a:solidFill>
            <a:miter lim="800000"/>
            <a:headEnd/>
            <a:tailEnd/>
          </a:ln>
          <a:effectLst/>
        </p:spPr>
        <p:txBody>
          <a:bodyPr wrap="none"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105" name="Text Box 33"/>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Calibri"/>
              <a:ea typeface="+mn-ea"/>
              <a:cs typeface="+mn-cs"/>
            </a:endParaRPr>
          </a:p>
        </p:txBody>
      </p:sp>
      <p:sp>
        <p:nvSpPr>
          <p:cNvPr id="3107" name="Text Box 35"/>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endParaRPr kumimoji="0" lang="en-US" sz="1400" b="0" i="0" u="none" strike="noStrike" kern="1200" cap="none" spc="0" normalizeH="0" baseline="0" noProof="0">
              <a:ln>
                <a:noFill/>
              </a:ln>
              <a:solidFill>
                <a:prstClr val="white"/>
              </a:solidFill>
              <a:effectLst/>
              <a:uLnTx/>
              <a:uFillTx/>
              <a:latin typeface="Calibri"/>
              <a:ea typeface="+mn-ea"/>
              <a:cs typeface="+mn-cs"/>
            </a:endParaRPr>
          </a:p>
        </p:txBody>
      </p:sp>
      <p:sp>
        <p:nvSpPr>
          <p:cNvPr id="3113" name="Rectangle 41"/>
          <p:cNvSpPr>
            <a:spLocks noChangeArrowheads="1"/>
          </p:cNvSpPr>
          <p:nvPr/>
        </p:nvSpPr>
        <p:spPr bwMode="auto">
          <a:xfrm rot="5400000">
            <a:off x="4305300" y="2019300"/>
            <a:ext cx="533400" cy="9144000"/>
          </a:xfrm>
          <a:prstGeom prst="rect">
            <a:avLst/>
          </a:prstGeom>
          <a:blipFill dpi="0" rotWithShape="1">
            <a:blip r:embed="rId4"/>
            <a:srcRect/>
            <a:tile tx="0" ty="0" sx="100000" sy="100000" flip="none" algn="tl"/>
          </a:blipFill>
          <a:ln w="9525">
            <a:solidFill>
              <a:schemeClr val="tx1"/>
            </a:solidFill>
            <a:miter lim="800000"/>
            <a:headEnd/>
            <a:tailEnd/>
          </a:ln>
          <a:effec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rot="5400000">
            <a:off x="4305300" y="-4305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1" name="Rectangle 3"/>
          <p:cNvSpPr>
            <a:spLocks noChangeArrowheads="1"/>
          </p:cNvSpPr>
          <p:nvPr/>
        </p:nvSpPr>
        <p:spPr bwMode="auto">
          <a:xfrm>
            <a:off x="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2" name="Rectangle 4"/>
          <p:cNvSpPr>
            <a:spLocks noChangeArrowheads="1"/>
          </p:cNvSpPr>
          <p:nvPr/>
        </p:nvSpPr>
        <p:spPr bwMode="auto">
          <a:xfrm>
            <a:off x="845820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pic>
        <p:nvPicPr>
          <p:cNvPr id="89093" name="Picture 5" descr="S3010013"/>
          <p:cNvPicPr>
            <a:picLocks noChangeAspect="1" noChangeArrowheads="1"/>
          </p:cNvPicPr>
          <p:nvPr/>
        </p:nvPicPr>
        <p:blipFill>
          <a:blip r:embed="rId4" cstate="print"/>
          <a:srcRect/>
          <a:stretch>
            <a:fillRect/>
          </a:stretch>
        </p:blipFill>
        <p:spPr bwMode="auto">
          <a:xfrm>
            <a:off x="685800" y="838200"/>
            <a:ext cx="4287838" cy="5715000"/>
          </a:xfrm>
          <a:prstGeom prst="rect">
            <a:avLst/>
          </a:prstGeom>
          <a:noFill/>
        </p:spPr>
      </p:pic>
      <p:pic>
        <p:nvPicPr>
          <p:cNvPr id="89095" name="Picture 7" descr="caravana regresando de Babilonia"/>
          <p:cNvPicPr>
            <a:picLocks noChangeAspect="1" noChangeArrowheads="1"/>
          </p:cNvPicPr>
          <p:nvPr/>
        </p:nvPicPr>
        <p:blipFill>
          <a:blip r:embed="rId5" cstate="print"/>
          <a:srcRect/>
          <a:stretch>
            <a:fillRect/>
          </a:stretch>
        </p:blipFill>
        <p:spPr bwMode="auto">
          <a:xfrm>
            <a:off x="4724400" y="533400"/>
            <a:ext cx="3787775" cy="5715000"/>
          </a:xfrm>
          <a:prstGeom prst="rect">
            <a:avLst/>
          </a:prstGeom>
          <a:noFill/>
          <a:ln w="38100">
            <a:noFill/>
            <a:miter lim="800000"/>
            <a:headEnd/>
            <a:tailEnd/>
          </a:ln>
        </p:spPr>
      </p:pic>
      <p:sp>
        <p:nvSpPr>
          <p:cNvPr id="89096" name="Text Box 8"/>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7" name="Rectangle 9"/>
          <p:cNvSpPr>
            <a:spLocks noChangeArrowheads="1"/>
          </p:cNvSpPr>
          <p:nvPr/>
        </p:nvSpPr>
        <p:spPr bwMode="auto">
          <a:xfrm rot="5400000">
            <a:off x="4305300" y="2019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pPr algn="ctr"/>
            <a:endParaRPr lang="en-US" u="none"/>
          </a:p>
        </p:txBody>
      </p:sp>
      <p:sp>
        <p:nvSpPr>
          <p:cNvPr id="89098" name="Text Box 10"/>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4" name="Rectangle 6"/>
          <p:cNvSpPr>
            <a:spLocks noChangeArrowheads="1"/>
          </p:cNvSpPr>
          <p:nvPr/>
        </p:nvSpPr>
        <p:spPr bwMode="auto">
          <a:xfrm>
            <a:off x="847627" y="0"/>
            <a:ext cx="7467600" cy="2362200"/>
          </a:xfrm>
          <a:prstGeom prst="rect">
            <a:avLst/>
          </a:prstGeom>
          <a:solidFill>
            <a:srgbClr val="FFFF99"/>
          </a:solidFill>
          <a:ln w="9525">
            <a:noFill/>
            <a:miter lim="800000"/>
            <a:headEnd/>
            <a:tailEnd/>
          </a:ln>
          <a:effectLst/>
        </p:spPr>
        <p:txBody>
          <a:bodyPr>
            <a:spAutoFit/>
          </a:bodyPr>
          <a:lstStyle/>
          <a:p>
            <a:pPr marL="342900" indent="-342900" algn="ctr">
              <a:spcBef>
                <a:spcPct val="20000"/>
              </a:spcBef>
              <a:buFontTx/>
              <a:buNone/>
            </a:pPr>
            <a:r>
              <a:rPr lang="es-VE" sz="5400" u="none" dirty="0">
                <a:effectLst>
                  <a:outerShdw blurRad="38100" dist="38100" dir="2700000" algn="tl">
                    <a:srgbClr val="000000"/>
                  </a:outerShdw>
                </a:effectLst>
                <a:latin typeface="Papyrus" pitchFamily="66" charset="0"/>
              </a:rPr>
              <a:t>To Prosper In A Troubled Land </a:t>
            </a:r>
            <a:br>
              <a:rPr lang="es-VE" sz="5400" u="none" dirty="0">
                <a:effectLst>
                  <a:outerShdw blurRad="38100" dist="38100" dir="2700000" algn="tl">
                    <a:srgbClr val="000000"/>
                  </a:outerShdw>
                </a:effectLst>
                <a:latin typeface="Papyrus" pitchFamily="66" charset="0"/>
              </a:rPr>
            </a:br>
            <a:r>
              <a:rPr lang="es-VE" sz="4000" u="none" dirty="0">
                <a:effectLst>
                  <a:outerShdw blurRad="38100" dist="38100" dir="2700000" algn="tl">
                    <a:srgbClr val="000000"/>
                  </a:outerShdw>
                </a:effectLst>
                <a:latin typeface="Papyrus" pitchFamily="66" charset="0"/>
              </a:rPr>
              <a:t>(Deuteronomy 6)</a:t>
            </a:r>
            <a:endParaRPr lang="es-VE" sz="5400" u="none" dirty="0">
              <a:effectLst>
                <a:outerShdw blurRad="38100" dist="38100" dir="2700000" algn="tl">
                  <a:srgbClr val="000000"/>
                </a:outerShdw>
              </a:effectLst>
              <a:latin typeface="Papyrus" pitchFamily="66" charset="0"/>
            </a:endParaRPr>
          </a:p>
        </p:txBody>
      </p:sp>
      <p:sp>
        <p:nvSpPr>
          <p:cNvPr id="89099" name="Text Box 11"/>
          <p:cNvSpPr txBox="1">
            <a:spLocks noChangeArrowheads="1"/>
          </p:cNvSpPr>
          <p:nvPr/>
        </p:nvSpPr>
        <p:spPr bwMode="auto">
          <a:xfrm>
            <a:off x="228600" y="2362200"/>
            <a:ext cx="8686800" cy="4031873"/>
          </a:xfrm>
          <a:prstGeom prst="rect">
            <a:avLst/>
          </a:prstGeom>
          <a:solidFill>
            <a:schemeClr val="accent2"/>
          </a:solidFill>
          <a:ln w="9525" algn="ctr">
            <a:solidFill>
              <a:schemeClr val="accent2">
                <a:alpha val="0"/>
              </a:schemeClr>
            </a:solidFill>
            <a:miter lim="800000"/>
            <a:headEnd/>
            <a:tailEnd/>
          </a:ln>
          <a:effectLst/>
        </p:spPr>
        <p:txBody>
          <a:bodyPr>
            <a:spAutoFit/>
          </a:bodyPr>
          <a:lstStyle/>
          <a:p>
            <a:r>
              <a:rPr lang="en-US" sz="3200" b="0" u="sng" dirty="0">
                <a:solidFill>
                  <a:schemeClr val="bg1"/>
                </a:solidFill>
                <a:effectLst>
                  <a:outerShdw blurRad="38100" dist="38100" dir="2700000" algn="tl">
                    <a:srgbClr val="000000"/>
                  </a:outerShdw>
                </a:effectLst>
              </a:rPr>
              <a:t>Keep His commandments</a:t>
            </a:r>
            <a:r>
              <a:rPr lang="en-US" sz="3200" b="0" u="none" dirty="0">
                <a:solidFill>
                  <a:schemeClr val="bg1"/>
                </a:solidFill>
                <a:effectLst>
                  <a:outerShdw blurRad="38100" dist="38100" dir="2700000" algn="tl">
                    <a:srgbClr val="000000"/>
                  </a:outerShdw>
                </a:effectLst>
              </a:rPr>
              <a:t>. Verse 2</a:t>
            </a:r>
          </a:p>
          <a:p>
            <a:pPr lvl="1"/>
            <a:r>
              <a:rPr lang="en-US" sz="3200" dirty="0">
                <a:solidFill>
                  <a:schemeClr val="bg1"/>
                </a:solidFill>
                <a:effectLst>
                  <a:outerShdw blurRad="38100" dist="38100" dir="2700000" algn="tl">
                    <a:srgbClr val="000000"/>
                  </a:outerShdw>
                </a:effectLst>
              </a:rPr>
              <a:t>Must obey. Matthew 7:21-23</a:t>
            </a:r>
          </a:p>
          <a:p>
            <a:pPr lvl="1"/>
            <a:r>
              <a:rPr lang="en-US" sz="3200" dirty="0">
                <a:solidFill>
                  <a:schemeClr val="bg1"/>
                </a:solidFill>
                <a:effectLst>
                  <a:outerShdw blurRad="38100" dist="38100" dir="2700000" algn="tl">
                    <a:srgbClr val="000000"/>
                  </a:outerShdw>
                </a:effectLst>
              </a:rPr>
              <a:t>Saving faith. James 2:14ff; Hebrews 11</a:t>
            </a:r>
          </a:p>
          <a:p>
            <a:pPr lvl="1"/>
            <a:r>
              <a:rPr lang="en-US" sz="3200" b="0" u="none" dirty="0">
                <a:solidFill>
                  <a:schemeClr val="bg1"/>
                </a:solidFill>
                <a:effectLst>
                  <a:outerShdw blurRad="38100" dist="38100" dir="2700000" algn="tl">
                    <a:srgbClr val="000000"/>
                  </a:outerShdw>
                </a:effectLst>
              </a:rPr>
              <a:t>Proof of love. John</a:t>
            </a:r>
            <a:r>
              <a:rPr lang="en-US" sz="3200" dirty="0">
                <a:solidFill>
                  <a:schemeClr val="bg1"/>
                </a:solidFill>
                <a:effectLst>
                  <a:outerShdw blurRad="38100" dist="38100" dir="2700000" algn="tl">
                    <a:srgbClr val="000000"/>
                  </a:outerShdw>
                </a:effectLst>
              </a:rPr>
              <a:t> 14:15</a:t>
            </a:r>
          </a:p>
          <a:p>
            <a:pPr lvl="1"/>
            <a:r>
              <a:rPr lang="en-US" sz="3200" dirty="0">
                <a:solidFill>
                  <a:schemeClr val="bg1"/>
                </a:solidFill>
                <a:effectLst>
                  <a:outerShdw blurRad="38100" dist="38100" dir="2700000" algn="tl">
                    <a:srgbClr val="000000"/>
                  </a:outerShdw>
                </a:effectLst>
              </a:rPr>
              <a:t>Deuteronomy 6:1-2, </a:t>
            </a:r>
            <a:r>
              <a:rPr lang="en-US" sz="3200" i="1" dirty="0">
                <a:solidFill>
                  <a:schemeClr val="bg1"/>
                </a:solidFill>
                <a:effectLst>
                  <a:outerShdw blurRad="38100" dist="38100" dir="2700000" algn="tl">
                    <a:srgbClr val="000000"/>
                  </a:outerShdw>
                </a:effectLst>
              </a:rPr>
              <a:t>“Now this is the commandment, the statutes … that ye might do … to keep all his statutes and his commandments …”</a:t>
            </a:r>
            <a:endParaRPr lang="en-US" sz="3200" b="0" i="1" u="none" dirty="0">
              <a:solidFill>
                <a:schemeClr val="bg1"/>
              </a:solidFill>
              <a:effectLst>
                <a:outerShdw blurRad="38100" dist="38100" dir="2700000" algn="tl">
                  <a:srgbClr val="000000"/>
                </a:outerShdw>
              </a:effectLst>
            </a:endParaRPr>
          </a:p>
        </p:txBody>
      </p:sp>
      <p:sp>
        <p:nvSpPr>
          <p:cNvPr id="12" name="Slide Number Placeholder 11"/>
          <p:cNvSpPr>
            <a:spLocks noGrp="1"/>
          </p:cNvSpPr>
          <p:nvPr>
            <p:ph type="sldNum" sz="quarter" idx="12"/>
          </p:nvPr>
        </p:nvSpPr>
        <p:spPr/>
        <p:txBody>
          <a:bodyPr/>
          <a:lstStyle/>
          <a:p>
            <a:fld id="{8D58555E-BBA8-422D-AE55-E67351B9380B}" type="slidenum">
              <a:rPr lang="en-US" smtClean="0"/>
              <a:pPr/>
              <a:t>10</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rot="5400000">
            <a:off x="4305300" y="-4305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1" name="Rectangle 3"/>
          <p:cNvSpPr>
            <a:spLocks noChangeArrowheads="1"/>
          </p:cNvSpPr>
          <p:nvPr/>
        </p:nvSpPr>
        <p:spPr bwMode="auto">
          <a:xfrm>
            <a:off x="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2" name="Rectangle 4"/>
          <p:cNvSpPr>
            <a:spLocks noChangeArrowheads="1"/>
          </p:cNvSpPr>
          <p:nvPr/>
        </p:nvSpPr>
        <p:spPr bwMode="auto">
          <a:xfrm>
            <a:off x="845820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pic>
        <p:nvPicPr>
          <p:cNvPr id="89093" name="Picture 5" descr="S3010013"/>
          <p:cNvPicPr>
            <a:picLocks noChangeAspect="1" noChangeArrowheads="1"/>
          </p:cNvPicPr>
          <p:nvPr/>
        </p:nvPicPr>
        <p:blipFill>
          <a:blip r:embed="rId4" cstate="print"/>
          <a:srcRect/>
          <a:stretch>
            <a:fillRect/>
          </a:stretch>
        </p:blipFill>
        <p:spPr bwMode="auto">
          <a:xfrm>
            <a:off x="685800" y="838200"/>
            <a:ext cx="4287838" cy="5715000"/>
          </a:xfrm>
          <a:prstGeom prst="rect">
            <a:avLst/>
          </a:prstGeom>
          <a:noFill/>
        </p:spPr>
      </p:pic>
      <p:pic>
        <p:nvPicPr>
          <p:cNvPr id="89095" name="Picture 7" descr="caravana regresando de Babilonia"/>
          <p:cNvPicPr>
            <a:picLocks noChangeAspect="1" noChangeArrowheads="1"/>
          </p:cNvPicPr>
          <p:nvPr/>
        </p:nvPicPr>
        <p:blipFill>
          <a:blip r:embed="rId5" cstate="print"/>
          <a:srcRect/>
          <a:stretch>
            <a:fillRect/>
          </a:stretch>
        </p:blipFill>
        <p:spPr bwMode="auto">
          <a:xfrm>
            <a:off x="4724400" y="533400"/>
            <a:ext cx="3787775" cy="5715000"/>
          </a:xfrm>
          <a:prstGeom prst="rect">
            <a:avLst/>
          </a:prstGeom>
          <a:noFill/>
          <a:ln w="38100">
            <a:noFill/>
            <a:miter lim="800000"/>
            <a:headEnd/>
            <a:tailEnd/>
          </a:ln>
        </p:spPr>
      </p:pic>
      <p:sp>
        <p:nvSpPr>
          <p:cNvPr id="89096" name="Text Box 8"/>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7" name="Rectangle 9"/>
          <p:cNvSpPr>
            <a:spLocks noChangeArrowheads="1"/>
          </p:cNvSpPr>
          <p:nvPr/>
        </p:nvSpPr>
        <p:spPr bwMode="auto">
          <a:xfrm rot="5400000">
            <a:off x="4305300" y="2019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pPr algn="ctr"/>
            <a:endParaRPr lang="en-US" u="none"/>
          </a:p>
        </p:txBody>
      </p:sp>
      <p:sp>
        <p:nvSpPr>
          <p:cNvPr id="89098" name="Text Box 10"/>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4" name="Rectangle 6"/>
          <p:cNvSpPr>
            <a:spLocks noChangeArrowheads="1"/>
          </p:cNvSpPr>
          <p:nvPr/>
        </p:nvSpPr>
        <p:spPr bwMode="auto">
          <a:xfrm>
            <a:off x="838200" y="0"/>
            <a:ext cx="7467600" cy="2362200"/>
          </a:xfrm>
          <a:prstGeom prst="rect">
            <a:avLst/>
          </a:prstGeom>
          <a:solidFill>
            <a:srgbClr val="FFFF99"/>
          </a:solidFill>
          <a:ln w="9525">
            <a:noFill/>
            <a:miter lim="800000"/>
            <a:headEnd/>
            <a:tailEnd/>
          </a:ln>
          <a:effectLst/>
        </p:spPr>
        <p:txBody>
          <a:bodyPr>
            <a:spAutoFit/>
          </a:bodyPr>
          <a:lstStyle/>
          <a:p>
            <a:pPr marL="342900" indent="-342900" algn="ctr">
              <a:spcBef>
                <a:spcPct val="20000"/>
              </a:spcBef>
              <a:buFontTx/>
              <a:buNone/>
            </a:pPr>
            <a:r>
              <a:rPr lang="es-VE" sz="5400" u="none" dirty="0">
                <a:effectLst>
                  <a:outerShdw blurRad="38100" dist="38100" dir="2700000" algn="tl">
                    <a:srgbClr val="000000"/>
                  </a:outerShdw>
                </a:effectLst>
                <a:latin typeface="Papyrus" pitchFamily="66" charset="0"/>
              </a:rPr>
              <a:t>To Prosper In A Troubled Land </a:t>
            </a:r>
            <a:br>
              <a:rPr lang="es-VE" sz="5400" u="none" dirty="0">
                <a:effectLst>
                  <a:outerShdw blurRad="38100" dist="38100" dir="2700000" algn="tl">
                    <a:srgbClr val="000000"/>
                  </a:outerShdw>
                </a:effectLst>
                <a:latin typeface="Papyrus" pitchFamily="66" charset="0"/>
              </a:rPr>
            </a:br>
            <a:r>
              <a:rPr lang="es-VE" sz="4000" u="none" dirty="0">
                <a:effectLst>
                  <a:outerShdw blurRad="38100" dist="38100" dir="2700000" algn="tl">
                    <a:srgbClr val="000000"/>
                  </a:outerShdw>
                </a:effectLst>
                <a:latin typeface="Papyrus" pitchFamily="66" charset="0"/>
              </a:rPr>
              <a:t>(Deuteronomy 6)</a:t>
            </a:r>
            <a:endParaRPr lang="es-VE" sz="5400" u="none" dirty="0">
              <a:effectLst>
                <a:outerShdw blurRad="38100" dist="38100" dir="2700000" algn="tl">
                  <a:srgbClr val="000000"/>
                </a:outerShdw>
              </a:effectLst>
              <a:latin typeface="Papyrus" pitchFamily="66" charset="0"/>
            </a:endParaRPr>
          </a:p>
        </p:txBody>
      </p:sp>
      <p:sp>
        <p:nvSpPr>
          <p:cNvPr id="89099" name="Text Box 11"/>
          <p:cNvSpPr txBox="1">
            <a:spLocks noChangeArrowheads="1"/>
          </p:cNvSpPr>
          <p:nvPr/>
        </p:nvSpPr>
        <p:spPr bwMode="auto">
          <a:xfrm>
            <a:off x="228600" y="2362200"/>
            <a:ext cx="8686800" cy="4031873"/>
          </a:xfrm>
          <a:prstGeom prst="rect">
            <a:avLst/>
          </a:prstGeom>
          <a:solidFill>
            <a:schemeClr val="accent2"/>
          </a:solidFill>
          <a:ln w="9525" algn="ctr">
            <a:solidFill>
              <a:schemeClr val="accent2">
                <a:alpha val="0"/>
              </a:schemeClr>
            </a:solidFill>
            <a:miter lim="800000"/>
            <a:headEnd/>
            <a:tailEnd/>
          </a:ln>
          <a:effectLst/>
        </p:spPr>
        <p:txBody>
          <a:bodyPr>
            <a:spAutoFit/>
          </a:bodyPr>
          <a:lstStyle/>
          <a:p>
            <a:r>
              <a:rPr lang="en-US" sz="3200" b="0" u="sng" dirty="0">
                <a:solidFill>
                  <a:schemeClr val="bg1"/>
                </a:solidFill>
                <a:effectLst>
                  <a:outerShdw blurRad="38100" dist="38100" dir="2700000" algn="tl">
                    <a:srgbClr val="000000"/>
                  </a:outerShdw>
                </a:effectLst>
              </a:rPr>
              <a:t>Keep His commandments</a:t>
            </a:r>
            <a:r>
              <a:rPr lang="en-US" sz="3200" b="0" u="none" dirty="0">
                <a:solidFill>
                  <a:schemeClr val="bg1"/>
                </a:solidFill>
                <a:effectLst>
                  <a:outerShdw blurRad="38100" dist="38100" dir="2700000" algn="tl">
                    <a:srgbClr val="000000"/>
                  </a:outerShdw>
                </a:effectLst>
              </a:rPr>
              <a:t>. Verse 2</a:t>
            </a:r>
          </a:p>
          <a:p>
            <a:pPr>
              <a:buFont typeface="Wingdings" pitchFamily="2" charset="2"/>
              <a:buChar char="Ø"/>
            </a:pPr>
            <a:r>
              <a:rPr lang="en-US" sz="3200" b="0" u="none" dirty="0">
                <a:solidFill>
                  <a:schemeClr val="bg1"/>
                </a:solidFill>
                <a:effectLst>
                  <a:outerShdw blurRad="38100" dist="38100" dir="2700000" algn="tl">
                    <a:srgbClr val="000000"/>
                  </a:outerShdw>
                </a:effectLst>
              </a:rPr>
              <a:t>Through obedience …</a:t>
            </a:r>
          </a:p>
          <a:p>
            <a:pPr lvl="1">
              <a:buFont typeface="Wingdings" pitchFamily="2" charset="2"/>
              <a:buChar char="Ø"/>
            </a:pPr>
            <a:r>
              <a:rPr lang="en-US" sz="3200" dirty="0">
                <a:solidFill>
                  <a:schemeClr val="bg1"/>
                </a:solidFill>
                <a:effectLst>
                  <a:outerShdw blurRad="38100" dist="38100" dir="2700000" algn="tl">
                    <a:srgbClr val="000000"/>
                  </a:outerShdw>
                </a:effectLst>
              </a:rPr>
              <a:t>We “purify our souls” 1 Peter 1:22</a:t>
            </a:r>
          </a:p>
          <a:p>
            <a:pPr lvl="1">
              <a:buFont typeface="Wingdings" pitchFamily="2" charset="2"/>
              <a:buChar char="Ø"/>
            </a:pPr>
            <a:r>
              <a:rPr lang="en-US" sz="3200" b="0" u="none" dirty="0">
                <a:solidFill>
                  <a:schemeClr val="bg1"/>
                </a:solidFill>
                <a:effectLst>
                  <a:outerShdw blurRad="38100" dist="38100" dir="2700000" algn="tl">
                    <a:srgbClr val="000000"/>
                  </a:outerShdw>
                </a:effectLst>
              </a:rPr>
              <a:t>We are “made free from sin” Romans 6:16-18</a:t>
            </a:r>
          </a:p>
          <a:p>
            <a:pPr lvl="1">
              <a:buFont typeface="Wingdings" pitchFamily="2" charset="2"/>
              <a:buChar char="Ø"/>
            </a:pPr>
            <a:r>
              <a:rPr lang="en-US" sz="3200" dirty="0">
                <a:solidFill>
                  <a:schemeClr val="bg1"/>
                </a:solidFill>
                <a:effectLst>
                  <a:outerShdw blurRad="38100" dist="38100" dir="2700000" algn="tl">
                    <a:srgbClr val="000000"/>
                  </a:outerShdw>
                </a:effectLst>
              </a:rPr>
              <a:t>Hebrews 5:9, </a:t>
            </a:r>
            <a:r>
              <a:rPr lang="en-US" sz="3200" i="1" dirty="0">
                <a:solidFill>
                  <a:schemeClr val="bg1"/>
                </a:solidFill>
                <a:effectLst>
                  <a:outerShdw blurRad="38100" dist="38100" dir="2700000" algn="tl">
                    <a:srgbClr val="000000"/>
                  </a:outerShdw>
                </a:effectLst>
              </a:rPr>
              <a:t>“He became unto all them that obey him the author of eternal salvation”</a:t>
            </a:r>
          </a:p>
          <a:p>
            <a:pPr lvl="1">
              <a:buFont typeface="Wingdings" pitchFamily="2" charset="2"/>
              <a:buChar char="Ø"/>
            </a:pPr>
            <a:r>
              <a:rPr lang="en-US" sz="3200" dirty="0">
                <a:solidFill>
                  <a:schemeClr val="bg1"/>
                </a:solidFill>
                <a:effectLst>
                  <a:outerShdw blurRad="38100" dist="38100" dir="2700000" algn="tl">
                    <a:srgbClr val="000000"/>
                  </a:outerShdw>
                </a:effectLst>
              </a:rPr>
              <a:t>John 5:3, </a:t>
            </a:r>
            <a:r>
              <a:rPr lang="en-US" sz="3200" i="1" dirty="0">
                <a:solidFill>
                  <a:schemeClr val="bg1"/>
                </a:solidFill>
                <a:effectLst>
                  <a:outerShdw blurRad="38100" dist="38100" dir="2700000" algn="tl">
                    <a:srgbClr val="000000"/>
                  </a:outerShdw>
                </a:effectLst>
              </a:rPr>
              <a:t>“For this is the love of God, that we keep his commandments”</a:t>
            </a:r>
            <a:r>
              <a:rPr lang="en-US" sz="3200" dirty="0">
                <a:solidFill>
                  <a:schemeClr val="bg1"/>
                </a:solidFill>
                <a:effectLst>
                  <a:outerShdw blurRad="38100" dist="38100" dir="2700000" algn="tl">
                    <a:srgbClr val="000000"/>
                  </a:outerShdw>
                </a:effectLst>
              </a:rPr>
              <a:t> cf. 1 John 2:1ff</a:t>
            </a:r>
            <a:endParaRPr lang="en-US" sz="3200" b="0" u="none" dirty="0">
              <a:solidFill>
                <a:schemeClr val="bg1"/>
              </a:solidFill>
              <a:effectLst>
                <a:outerShdw blurRad="38100" dist="38100" dir="2700000" algn="tl">
                  <a:srgbClr val="000000"/>
                </a:outerShdw>
              </a:effectLst>
            </a:endParaRPr>
          </a:p>
        </p:txBody>
      </p:sp>
      <p:sp>
        <p:nvSpPr>
          <p:cNvPr id="12" name="Slide Number Placeholder 11"/>
          <p:cNvSpPr>
            <a:spLocks noGrp="1"/>
          </p:cNvSpPr>
          <p:nvPr>
            <p:ph type="sldNum" sz="quarter" idx="12"/>
          </p:nvPr>
        </p:nvSpPr>
        <p:spPr/>
        <p:txBody>
          <a:bodyPr/>
          <a:lstStyle/>
          <a:p>
            <a:fld id="{8D58555E-BBA8-422D-AE55-E67351B9380B}" type="slidenum">
              <a:rPr lang="en-US" smtClean="0"/>
              <a:pPr/>
              <a:t>11</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rot="5400000">
            <a:off x="4305300" y="-4305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1" name="Rectangle 3"/>
          <p:cNvSpPr>
            <a:spLocks noChangeArrowheads="1"/>
          </p:cNvSpPr>
          <p:nvPr/>
        </p:nvSpPr>
        <p:spPr bwMode="auto">
          <a:xfrm>
            <a:off x="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2" name="Rectangle 4"/>
          <p:cNvSpPr>
            <a:spLocks noChangeArrowheads="1"/>
          </p:cNvSpPr>
          <p:nvPr/>
        </p:nvSpPr>
        <p:spPr bwMode="auto">
          <a:xfrm>
            <a:off x="845820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pic>
        <p:nvPicPr>
          <p:cNvPr id="89093" name="Picture 5" descr="S3010013"/>
          <p:cNvPicPr>
            <a:picLocks noChangeAspect="1" noChangeArrowheads="1"/>
          </p:cNvPicPr>
          <p:nvPr/>
        </p:nvPicPr>
        <p:blipFill>
          <a:blip r:embed="rId4" cstate="print"/>
          <a:srcRect/>
          <a:stretch>
            <a:fillRect/>
          </a:stretch>
        </p:blipFill>
        <p:spPr bwMode="auto">
          <a:xfrm>
            <a:off x="642461" y="876300"/>
            <a:ext cx="4287838" cy="5715000"/>
          </a:xfrm>
          <a:prstGeom prst="rect">
            <a:avLst/>
          </a:prstGeom>
          <a:noFill/>
        </p:spPr>
      </p:pic>
      <p:pic>
        <p:nvPicPr>
          <p:cNvPr id="89095" name="Picture 7" descr="caravana regresando de Babilonia"/>
          <p:cNvPicPr>
            <a:picLocks noChangeAspect="1" noChangeArrowheads="1"/>
          </p:cNvPicPr>
          <p:nvPr/>
        </p:nvPicPr>
        <p:blipFill>
          <a:blip r:embed="rId5" cstate="print"/>
          <a:srcRect/>
          <a:stretch>
            <a:fillRect/>
          </a:stretch>
        </p:blipFill>
        <p:spPr bwMode="auto">
          <a:xfrm>
            <a:off x="4790440" y="533399"/>
            <a:ext cx="3787775" cy="5715000"/>
          </a:xfrm>
          <a:prstGeom prst="rect">
            <a:avLst/>
          </a:prstGeom>
          <a:noFill/>
          <a:ln w="38100">
            <a:noFill/>
            <a:miter lim="800000"/>
            <a:headEnd/>
            <a:tailEnd/>
          </a:ln>
        </p:spPr>
      </p:pic>
      <p:sp>
        <p:nvSpPr>
          <p:cNvPr id="89096" name="Text Box 8"/>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7" name="Rectangle 9"/>
          <p:cNvSpPr>
            <a:spLocks noChangeArrowheads="1"/>
          </p:cNvSpPr>
          <p:nvPr/>
        </p:nvSpPr>
        <p:spPr bwMode="auto">
          <a:xfrm rot="5400000">
            <a:off x="4305300" y="2019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pPr algn="ctr"/>
            <a:endParaRPr lang="en-US" u="none"/>
          </a:p>
        </p:txBody>
      </p:sp>
      <p:sp>
        <p:nvSpPr>
          <p:cNvPr id="89098" name="Text Box 10"/>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4" name="Rectangle 6"/>
          <p:cNvSpPr>
            <a:spLocks noChangeArrowheads="1"/>
          </p:cNvSpPr>
          <p:nvPr/>
        </p:nvSpPr>
        <p:spPr bwMode="auto">
          <a:xfrm>
            <a:off x="847627" y="0"/>
            <a:ext cx="7467600" cy="2362200"/>
          </a:xfrm>
          <a:prstGeom prst="rect">
            <a:avLst/>
          </a:prstGeom>
          <a:solidFill>
            <a:srgbClr val="FFFF99"/>
          </a:solidFill>
          <a:ln w="9525">
            <a:noFill/>
            <a:miter lim="800000"/>
            <a:headEnd/>
            <a:tailEnd/>
          </a:ln>
          <a:effectLst/>
        </p:spPr>
        <p:txBody>
          <a:bodyPr>
            <a:spAutoFit/>
          </a:bodyPr>
          <a:lstStyle/>
          <a:p>
            <a:pPr marL="342900" indent="-342900" algn="ctr">
              <a:spcBef>
                <a:spcPct val="20000"/>
              </a:spcBef>
              <a:buFontTx/>
              <a:buNone/>
            </a:pPr>
            <a:r>
              <a:rPr lang="es-VE" sz="5400" u="none" dirty="0">
                <a:effectLst>
                  <a:outerShdw blurRad="38100" dist="38100" dir="2700000" algn="tl">
                    <a:srgbClr val="000000"/>
                  </a:outerShdw>
                </a:effectLst>
                <a:latin typeface="Papyrus" pitchFamily="66" charset="0"/>
              </a:rPr>
              <a:t>To Prosper In A Troubled Land </a:t>
            </a:r>
            <a:br>
              <a:rPr lang="es-VE" sz="5400" u="none" dirty="0">
                <a:effectLst>
                  <a:outerShdw blurRad="38100" dist="38100" dir="2700000" algn="tl">
                    <a:srgbClr val="000000"/>
                  </a:outerShdw>
                </a:effectLst>
                <a:latin typeface="Papyrus" pitchFamily="66" charset="0"/>
              </a:rPr>
            </a:br>
            <a:r>
              <a:rPr lang="es-VE" sz="4000" u="none" dirty="0">
                <a:effectLst>
                  <a:outerShdw blurRad="38100" dist="38100" dir="2700000" algn="tl">
                    <a:srgbClr val="000000"/>
                  </a:outerShdw>
                </a:effectLst>
                <a:latin typeface="Papyrus" pitchFamily="66" charset="0"/>
              </a:rPr>
              <a:t>(Deuteronomy 6)</a:t>
            </a:r>
            <a:endParaRPr lang="es-VE" sz="5400" u="none" dirty="0">
              <a:effectLst>
                <a:outerShdw blurRad="38100" dist="38100" dir="2700000" algn="tl">
                  <a:srgbClr val="000000"/>
                </a:outerShdw>
              </a:effectLst>
              <a:latin typeface="Papyrus" pitchFamily="66" charset="0"/>
            </a:endParaRPr>
          </a:p>
        </p:txBody>
      </p:sp>
      <p:sp>
        <p:nvSpPr>
          <p:cNvPr id="89099" name="Text Box 11"/>
          <p:cNvSpPr txBox="1">
            <a:spLocks noChangeArrowheads="1"/>
          </p:cNvSpPr>
          <p:nvPr/>
        </p:nvSpPr>
        <p:spPr bwMode="auto">
          <a:xfrm>
            <a:off x="228600" y="2362200"/>
            <a:ext cx="8686800" cy="3046988"/>
          </a:xfrm>
          <a:prstGeom prst="rect">
            <a:avLst/>
          </a:prstGeom>
          <a:solidFill>
            <a:schemeClr val="accent2"/>
          </a:solidFill>
          <a:ln w="9525" algn="ctr">
            <a:solidFill>
              <a:schemeClr val="accent2">
                <a:alpha val="0"/>
              </a:schemeClr>
            </a:solidFill>
            <a:miter lim="800000"/>
            <a:headEnd/>
            <a:tailEnd/>
          </a:ln>
          <a:effectLst/>
        </p:spPr>
        <p:txBody>
          <a:bodyPr>
            <a:spAutoFit/>
          </a:bodyPr>
          <a:lstStyle/>
          <a:p>
            <a:r>
              <a:rPr lang="en-US" sz="3200" b="0" i="1" u="sng" dirty="0">
                <a:solidFill>
                  <a:schemeClr val="bg1"/>
                </a:solidFill>
                <a:effectLst>
                  <a:outerShdw blurRad="38100" dist="38100" dir="2700000" algn="tl">
                    <a:srgbClr val="000000"/>
                  </a:outerShdw>
                </a:effectLst>
              </a:rPr>
              <a:t>As strangers and pilgrims</a:t>
            </a:r>
            <a:r>
              <a:rPr lang="en-US" sz="3200" b="0" i="1" dirty="0">
                <a:solidFill>
                  <a:schemeClr val="bg1"/>
                </a:solidFill>
                <a:effectLst>
                  <a:outerShdw blurRad="38100" dist="38100" dir="2700000" algn="tl">
                    <a:srgbClr val="000000"/>
                  </a:outerShdw>
                </a:effectLst>
              </a:rPr>
              <a:t> </a:t>
            </a:r>
            <a:r>
              <a:rPr lang="en-US" sz="3200" b="0" i="1" u="none" dirty="0">
                <a:solidFill>
                  <a:schemeClr val="bg1"/>
                </a:solidFill>
                <a:effectLst>
                  <a:outerShdw blurRad="38100" dist="38100" dir="2700000" algn="tl">
                    <a:srgbClr val="000000"/>
                  </a:outerShdw>
                </a:effectLst>
              </a:rPr>
              <a:t>…</a:t>
            </a:r>
          </a:p>
          <a:p>
            <a:pPr marL="971550" lvl="1" indent="-514350">
              <a:buFont typeface="+mj-lt"/>
              <a:buAutoNum type="arabicPeriod"/>
            </a:pPr>
            <a:r>
              <a:rPr lang="en-US" sz="3200" i="1" dirty="0">
                <a:solidFill>
                  <a:schemeClr val="bg1"/>
                </a:solidFill>
                <a:effectLst>
                  <a:outerShdw blurRad="38100" dist="38100" dir="2700000" algn="tl">
                    <a:srgbClr val="000000"/>
                  </a:outerShdw>
                </a:effectLst>
              </a:rPr>
              <a:t>Fear the Lord.</a:t>
            </a:r>
          </a:p>
          <a:p>
            <a:pPr marL="971550" lvl="1" indent="-514350">
              <a:buFont typeface="+mj-lt"/>
              <a:buAutoNum type="arabicPeriod"/>
            </a:pPr>
            <a:r>
              <a:rPr lang="en-US" sz="3200" b="0" i="1" u="none" dirty="0">
                <a:solidFill>
                  <a:schemeClr val="bg1"/>
                </a:solidFill>
                <a:effectLst>
                  <a:outerShdw blurRad="38100" dist="38100" dir="2700000" algn="tl">
                    <a:srgbClr val="000000"/>
                  </a:outerShdw>
                </a:effectLst>
              </a:rPr>
              <a:t>Recognize what sin will do to us.</a:t>
            </a:r>
          </a:p>
          <a:p>
            <a:pPr marL="971550" lvl="1" indent="-514350">
              <a:buFont typeface="+mj-lt"/>
              <a:buAutoNum type="arabicPeriod"/>
            </a:pPr>
            <a:r>
              <a:rPr lang="en-US" sz="3200" i="1" dirty="0">
                <a:solidFill>
                  <a:schemeClr val="bg1"/>
                </a:solidFill>
                <a:effectLst>
                  <a:outerShdw blurRad="38100" dist="38100" dir="2700000" algn="tl">
                    <a:srgbClr val="000000"/>
                  </a:outerShdw>
                </a:effectLst>
              </a:rPr>
              <a:t>Love the Lord.</a:t>
            </a:r>
          </a:p>
          <a:p>
            <a:pPr marL="971550" lvl="1" indent="-514350">
              <a:buFont typeface="+mj-lt"/>
              <a:buAutoNum type="arabicPeriod"/>
            </a:pPr>
            <a:r>
              <a:rPr lang="en-US" sz="3200" b="0" i="1" u="none" dirty="0">
                <a:solidFill>
                  <a:schemeClr val="bg1"/>
                </a:solidFill>
                <a:effectLst>
                  <a:outerShdw blurRad="38100" dist="38100" dir="2700000" algn="tl">
                    <a:srgbClr val="000000"/>
                  </a:outerShdw>
                </a:effectLst>
              </a:rPr>
              <a:t>Learn His will AND …</a:t>
            </a:r>
          </a:p>
          <a:p>
            <a:pPr marL="971550" lvl="1" indent="-514350">
              <a:buFont typeface="+mj-lt"/>
              <a:buAutoNum type="arabicPeriod"/>
            </a:pPr>
            <a:r>
              <a:rPr lang="en-US" sz="3200" i="1" dirty="0">
                <a:solidFill>
                  <a:schemeClr val="bg1"/>
                </a:solidFill>
                <a:effectLst>
                  <a:outerShdw blurRad="38100" dist="38100" dir="2700000" algn="tl">
                    <a:srgbClr val="000000"/>
                  </a:outerShdw>
                </a:effectLst>
              </a:rPr>
              <a:t>DO IT !</a:t>
            </a:r>
            <a:endParaRPr lang="en-US" sz="3200" b="0" i="1" u="none" dirty="0">
              <a:solidFill>
                <a:schemeClr val="bg1"/>
              </a:solidFill>
              <a:effectLst>
                <a:outerShdw blurRad="38100" dist="38100" dir="2700000" algn="tl">
                  <a:srgbClr val="000000"/>
                </a:outerShdw>
              </a:effectLst>
            </a:endParaRPr>
          </a:p>
        </p:txBody>
      </p:sp>
      <p:sp>
        <p:nvSpPr>
          <p:cNvPr id="12" name="Slide Number Placeholder 11"/>
          <p:cNvSpPr>
            <a:spLocks noGrp="1"/>
          </p:cNvSpPr>
          <p:nvPr>
            <p:ph type="sldNum" sz="quarter" idx="12"/>
          </p:nvPr>
        </p:nvSpPr>
        <p:spPr/>
        <p:txBody>
          <a:bodyPr/>
          <a:lstStyle/>
          <a:p>
            <a:fld id="{8D58555E-BBA8-422D-AE55-E67351B9380B}" type="slidenum">
              <a:rPr lang="en-US" smtClean="0"/>
              <a:pPr/>
              <a:t>12</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rot="5400000">
            <a:off x="4305300" y="-4305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1" name="Rectangle 3"/>
          <p:cNvSpPr>
            <a:spLocks noChangeArrowheads="1"/>
          </p:cNvSpPr>
          <p:nvPr/>
        </p:nvSpPr>
        <p:spPr bwMode="auto">
          <a:xfrm>
            <a:off x="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2" name="Rectangle 4"/>
          <p:cNvSpPr>
            <a:spLocks noChangeArrowheads="1"/>
          </p:cNvSpPr>
          <p:nvPr/>
        </p:nvSpPr>
        <p:spPr bwMode="auto">
          <a:xfrm>
            <a:off x="845820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pic>
        <p:nvPicPr>
          <p:cNvPr id="89093" name="Picture 5" descr="S3010013"/>
          <p:cNvPicPr>
            <a:picLocks noChangeAspect="1" noChangeArrowheads="1"/>
          </p:cNvPicPr>
          <p:nvPr/>
        </p:nvPicPr>
        <p:blipFill>
          <a:blip r:embed="rId4" cstate="print"/>
          <a:srcRect/>
          <a:stretch>
            <a:fillRect/>
          </a:stretch>
        </p:blipFill>
        <p:spPr bwMode="auto">
          <a:xfrm>
            <a:off x="685800" y="838200"/>
            <a:ext cx="4287838" cy="5715000"/>
          </a:xfrm>
          <a:prstGeom prst="rect">
            <a:avLst/>
          </a:prstGeom>
          <a:noFill/>
        </p:spPr>
      </p:pic>
      <p:pic>
        <p:nvPicPr>
          <p:cNvPr id="89095" name="Picture 7" descr="caravana regresando de Babilonia"/>
          <p:cNvPicPr>
            <a:picLocks noChangeAspect="1" noChangeArrowheads="1"/>
          </p:cNvPicPr>
          <p:nvPr/>
        </p:nvPicPr>
        <p:blipFill>
          <a:blip r:embed="rId5" cstate="print"/>
          <a:srcRect/>
          <a:stretch>
            <a:fillRect/>
          </a:stretch>
        </p:blipFill>
        <p:spPr bwMode="auto">
          <a:xfrm>
            <a:off x="4724400" y="533400"/>
            <a:ext cx="3787775" cy="5715000"/>
          </a:xfrm>
          <a:prstGeom prst="rect">
            <a:avLst/>
          </a:prstGeom>
          <a:noFill/>
          <a:ln w="38100">
            <a:noFill/>
            <a:miter lim="800000"/>
            <a:headEnd/>
            <a:tailEnd/>
          </a:ln>
        </p:spPr>
      </p:pic>
      <p:sp>
        <p:nvSpPr>
          <p:cNvPr id="89096" name="Text Box 8"/>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7" name="Rectangle 9"/>
          <p:cNvSpPr>
            <a:spLocks noChangeArrowheads="1"/>
          </p:cNvSpPr>
          <p:nvPr/>
        </p:nvSpPr>
        <p:spPr bwMode="auto">
          <a:xfrm rot="5400000">
            <a:off x="4305300" y="2019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pPr algn="ctr"/>
            <a:endParaRPr lang="en-US" u="none"/>
          </a:p>
        </p:txBody>
      </p:sp>
      <p:sp>
        <p:nvSpPr>
          <p:cNvPr id="89098" name="Text Box 10"/>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4" name="Rectangle 6"/>
          <p:cNvSpPr>
            <a:spLocks noChangeArrowheads="1"/>
          </p:cNvSpPr>
          <p:nvPr/>
        </p:nvSpPr>
        <p:spPr bwMode="auto">
          <a:xfrm>
            <a:off x="847627" y="0"/>
            <a:ext cx="7467600" cy="2362200"/>
          </a:xfrm>
          <a:prstGeom prst="rect">
            <a:avLst/>
          </a:prstGeom>
          <a:solidFill>
            <a:srgbClr val="FFFF99"/>
          </a:solidFill>
          <a:ln w="9525">
            <a:noFill/>
            <a:miter lim="800000"/>
            <a:headEnd/>
            <a:tailEnd/>
          </a:ln>
          <a:effectLst/>
        </p:spPr>
        <p:txBody>
          <a:bodyPr>
            <a:spAutoFit/>
          </a:bodyPr>
          <a:lstStyle/>
          <a:p>
            <a:pPr marL="342900" indent="-342900" algn="ctr">
              <a:spcBef>
                <a:spcPct val="20000"/>
              </a:spcBef>
              <a:buFontTx/>
              <a:buNone/>
            </a:pPr>
            <a:r>
              <a:rPr lang="es-VE" sz="5400" u="none" dirty="0">
                <a:effectLst>
                  <a:outerShdw blurRad="38100" dist="38100" dir="2700000" algn="tl">
                    <a:srgbClr val="000000"/>
                  </a:outerShdw>
                </a:effectLst>
                <a:latin typeface="Papyrus" pitchFamily="66" charset="0"/>
              </a:rPr>
              <a:t>To Prosper In A Troubled Land </a:t>
            </a:r>
            <a:br>
              <a:rPr lang="es-VE" sz="5400" u="none" dirty="0">
                <a:effectLst>
                  <a:outerShdw blurRad="38100" dist="38100" dir="2700000" algn="tl">
                    <a:srgbClr val="000000"/>
                  </a:outerShdw>
                </a:effectLst>
                <a:latin typeface="Papyrus" pitchFamily="66" charset="0"/>
              </a:rPr>
            </a:br>
            <a:r>
              <a:rPr lang="es-VE" sz="4000" u="none" dirty="0">
                <a:effectLst>
                  <a:outerShdw blurRad="38100" dist="38100" dir="2700000" algn="tl">
                    <a:srgbClr val="000000"/>
                  </a:outerShdw>
                </a:effectLst>
                <a:latin typeface="Papyrus" pitchFamily="66" charset="0"/>
              </a:rPr>
              <a:t>(Deuteronomy 6)</a:t>
            </a:r>
            <a:endParaRPr lang="es-VE" sz="5400" u="none" dirty="0">
              <a:effectLst>
                <a:outerShdw blurRad="38100" dist="38100" dir="2700000" algn="tl">
                  <a:srgbClr val="000000"/>
                </a:outerShdw>
              </a:effectLst>
              <a:latin typeface="Papyrus" pitchFamily="66" charset="0"/>
            </a:endParaRPr>
          </a:p>
        </p:txBody>
      </p:sp>
      <p:sp>
        <p:nvSpPr>
          <p:cNvPr id="89099" name="Text Box 11"/>
          <p:cNvSpPr txBox="1">
            <a:spLocks noChangeArrowheads="1"/>
          </p:cNvSpPr>
          <p:nvPr/>
        </p:nvSpPr>
        <p:spPr bwMode="auto">
          <a:xfrm>
            <a:off x="76200" y="2362200"/>
            <a:ext cx="8991600" cy="3539430"/>
          </a:xfrm>
          <a:prstGeom prst="rect">
            <a:avLst/>
          </a:prstGeom>
          <a:solidFill>
            <a:schemeClr val="accent2"/>
          </a:solidFill>
          <a:ln w="9525" algn="ctr">
            <a:solidFill>
              <a:schemeClr val="accent2">
                <a:alpha val="0"/>
              </a:schemeClr>
            </a:solidFill>
            <a:miter lim="800000"/>
            <a:headEnd/>
            <a:tailEnd/>
          </a:ln>
          <a:effectLst/>
        </p:spPr>
        <p:txBody>
          <a:bodyPr wrap="square">
            <a:spAutoFit/>
          </a:bodyPr>
          <a:lstStyle/>
          <a:p>
            <a:r>
              <a:rPr lang="en-US" sz="3200" b="0" u="sng" dirty="0">
                <a:solidFill>
                  <a:schemeClr val="bg1"/>
                </a:solidFill>
                <a:effectLst>
                  <a:outerShdw blurRad="38100" dist="38100" dir="2700000" algn="tl">
                    <a:srgbClr val="000000"/>
                  </a:outerShdw>
                </a:effectLst>
              </a:rPr>
              <a:t>Fear The Lord</a:t>
            </a:r>
            <a:r>
              <a:rPr lang="en-US" sz="3200" b="0" dirty="0">
                <a:solidFill>
                  <a:schemeClr val="bg1"/>
                </a:solidFill>
                <a:effectLst>
                  <a:outerShdw blurRad="38100" dist="38100" dir="2700000" algn="tl">
                    <a:srgbClr val="000000"/>
                  </a:outerShdw>
                </a:effectLst>
              </a:rPr>
              <a:t>. Verse 2</a:t>
            </a:r>
          </a:p>
          <a:p>
            <a:r>
              <a:rPr lang="en-US" sz="3200" u="none" dirty="0">
                <a:solidFill>
                  <a:schemeClr val="bg1"/>
                </a:solidFill>
                <a:effectLst>
                  <a:outerShdw blurRad="38100" dist="38100" dir="2700000" algn="tl">
                    <a:srgbClr val="000000"/>
                  </a:outerShdw>
                </a:effectLst>
              </a:rPr>
              <a:t>	Stand in awe of Him.</a:t>
            </a:r>
            <a:br>
              <a:rPr lang="en-US" sz="3200" u="none" dirty="0">
                <a:solidFill>
                  <a:schemeClr val="bg1"/>
                </a:solidFill>
                <a:effectLst>
                  <a:outerShdw blurRad="38100" dist="38100" dir="2700000" algn="tl">
                    <a:srgbClr val="000000"/>
                  </a:outerShdw>
                </a:effectLst>
              </a:rPr>
            </a:br>
            <a:r>
              <a:rPr lang="en-US" sz="3200" u="none" dirty="0">
                <a:solidFill>
                  <a:schemeClr val="bg1"/>
                </a:solidFill>
                <a:effectLst>
                  <a:outerShdw blurRad="38100" dist="38100" dir="2700000" algn="tl">
                    <a:srgbClr val="000000"/>
                  </a:outerShdw>
                </a:effectLst>
              </a:rPr>
              <a:t>		Proverbs 1:7; Hebrews 12:28</a:t>
            </a:r>
          </a:p>
          <a:p>
            <a:r>
              <a:rPr lang="en-US" sz="3200" b="0" dirty="0">
                <a:solidFill>
                  <a:schemeClr val="bg1"/>
                </a:solidFill>
                <a:effectLst>
                  <a:outerShdw blurRad="38100" dist="38100" dir="2700000" algn="tl">
                    <a:srgbClr val="000000"/>
                  </a:outerShdw>
                </a:effectLst>
              </a:rPr>
              <a:t>	Why?</a:t>
            </a:r>
          </a:p>
          <a:p>
            <a:r>
              <a:rPr lang="en-US" sz="3200" dirty="0">
                <a:solidFill>
                  <a:schemeClr val="bg1"/>
                </a:solidFill>
                <a:effectLst>
                  <a:outerShdw blurRad="38100" dist="38100" dir="2700000" algn="tl">
                    <a:srgbClr val="000000"/>
                  </a:outerShdw>
                </a:effectLst>
              </a:rPr>
              <a:t>		</a:t>
            </a:r>
            <a:r>
              <a:rPr lang="en-US" sz="3200" b="0" dirty="0">
                <a:solidFill>
                  <a:schemeClr val="bg1"/>
                </a:solidFill>
                <a:effectLst>
                  <a:outerShdw blurRad="38100" dist="38100" dir="2700000" algn="tl">
                    <a:srgbClr val="000000"/>
                  </a:outerShdw>
                </a:effectLst>
              </a:rPr>
              <a:t>Power in Creation.</a:t>
            </a:r>
            <a:br>
              <a:rPr lang="en-US" sz="3200" b="0" dirty="0">
                <a:solidFill>
                  <a:schemeClr val="bg1"/>
                </a:solidFill>
                <a:effectLst>
                  <a:outerShdw blurRad="38100" dist="38100" dir="2700000" algn="tl">
                    <a:srgbClr val="000000"/>
                  </a:outerShdw>
                </a:effectLst>
              </a:rPr>
            </a:br>
            <a:r>
              <a:rPr lang="en-US" sz="3200" b="0" dirty="0">
                <a:solidFill>
                  <a:schemeClr val="bg1"/>
                </a:solidFill>
                <a:effectLst>
                  <a:outerShdw blurRad="38100" dist="38100" dir="2700000" algn="tl">
                    <a:srgbClr val="000000"/>
                  </a:outerShdw>
                </a:effectLst>
              </a:rPr>
              <a:t>		  Genesis 1:1; Psalms 33:9</a:t>
            </a:r>
          </a:p>
          <a:p>
            <a:r>
              <a:rPr lang="en-US" sz="3200" u="none" dirty="0">
                <a:solidFill>
                  <a:schemeClr val="bg1"/>
                </a:solidFill>
                <a:effectLst>
                  <a:outerShdw blurRad="38100" dist="38100" dir="2700000" algn="tl">
                    <a:srgbClr val="000000"/>
                  </a:outerShdw>
                </a:effectLst>
              </a:rPr>
              <a:t>		Made us in His Image. cf. Acts 17:26-28</a:t>
            </a:r>
            <a:endParaRPr lang="en-US" sz="3200" b="0" u="none" dirty="0">
              <a:solidFill>
                <a:srgbClr val="FFFF00"/>
              </a:solidFill>
              <a:effectLst>
                <a:outerShdw blurRad="38100" dist="38100" dir="2700000" algn="tl">
                  <a:srgbClr val="000000"/>
                </a:outerShdw>
              </a:effectLst>
            </a:endParaRPr>
          </a:p>
        </p:txBody>
      </p:sp>
      <p:sp>
        <p:nvSpPr>
          <p:cNvPr id="12" name="Slide Number Placeholder 11"/>
          <p:cNvSpPr>
            <a:spLocks noGrp="1"/>
          </p:cNvSpPr>
          <p:nvPr>
            <p:ph type="sldNum" sz="quarter" idx="12"/>
          </p:nvPr>
        </p:nvSpPr>
        <p:spPr/>
        <p:txBody>
          <a:bodyPr/>
          <a:lstStyle/>
          <a:p>
            <a:fld id="{8D58555E-BBA8-422D-AE55-E67351B9380B}" type="slidenum">
              <a:rPr lang="en-US" smtClean="0"/>
              <a:pPr/>
              <a:t>2</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rot="5400000">
            <a:off x="4305300" y="-4305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1" name="Rectangle 3"/>
          <p:cNvSpPr>
            <a:spLocks noChangeArrowheads="1"/>
          </p:cNvSpPr>
          <p:nvPr/>
        </p:nvSpPr>
        <p:spPr bwMode="auto">
          <a:xfrm>
            <a:off x="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2" name="Rectangle 4"/>
          <p:cNvSpPr>
            <a:spLocks noChangeArrowheads="1"/>
          </p:cNvSpPr>
          <p:nvPr/>
        </p:nvSpPr>
        <p:spPr bwMode="auto">
          <a:xfrm>
            <a:off x="845820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pic>
        <p:nvPicPr>
          <p:cNvPr id="89093" name="Picture 5" descr="S3010013"/>
          <p:cNvPicPr>
            <a:picLocks noChangeAspect="1" noChangeArrowheads="1"/>
          </p:cNvPicPr>
          <p:nvPr/>
        </p:nvPicPr>
        <p:blipFill>
          <a:blip r:embed="rId4" cstate="print"/>
          <a:srcRect/>
          <a:stretch>
            <a:fillRect/>
          </a:stretch>
        </p:blipFill>
        <p:spPr bwMode="auto">
          <a:xfrm>
            <a:off x="685800" y="838200"/>
            <a:ext cx="4287838" cy="5715000"/>
          </a:xfrm>
          <a:prstGeom prst="rect">
            <a:avLst/>
          </a:prstGeom>
          <a:noFill/>
        </p:spPr>
      </p:pic>
      <p:pic>
        <p:nvPicPr>
          <p:cNvPr id="89095" name="Picture 7" descr="caravana regresando de Babilonia"/>
          <p:cNvPicPr>
            <a:picLocks noChangeAspect="1" noChangeArrowheads="1"/>
          </p:cNvPicPr>
          <p:nvPr/>
        </p:nvPicPr>
        <p:blipFill>
          <a:blip r:embed="rId5" cstate="print"/>
          <a:srcRect/>
          <a:stretch>
            <a:fillRect/>
          </a:stretch>
        </p:blipFill>
        <p:spPr bwMode="auto">
          <a:xfrm>
            <a:off x="4724400" y="533400"/>
            <a:ext cx="3787775" cy="5715000"/>
          </a:xfrm>
          <a:prstGeom prst="rect">
            <a:avLst/>
          </a:prstGeom>
          <a:noFill/>
          <a:ln w="38100">
            <a:noFill/>
            <a:miter lim="800000"/>
            <a:headEnd/>
            <a:tailEnd/>
          </a:ln>
        </p:spPr>
      </p:pic>
      <p:sp>
        <p:nvSpPr>
          <p:cNvPr id="89096" name="Text Box 8"/>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7" name="Rectangle 9"/>
          <p:cNvSpPr>
            <a:spLocks noChangeArrowheads="1"/>
          </p:cNvSpPr>
          <p:nvPr/>
        </p:nvSpPr>
        <p:spPr bwMode="auto">
          <a:xfrm rot="5400000">
            <a:off x="4305300" y="2019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pPr algn="ctr"/>
            <a:endParaRPr lang="en-US" u="none"/>
          </a:p>
        </p:txBody>
      </p:sp>
      <p:sp>
        <p:nvSpPr>
          <p:cNvPr id="89098" name="Text Box 10"/>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4" name="Rectangle 6"/>
          <p:cNvSpPr>
            <a:spLocks noChangeArrowheads="1"/>
          </p:cNvSpPr>
          <p:nvPr/>
        </p:nvSpPr>
        <p:spPr bwMode="auto">
          <a:xfrm>
            <a:off x="847627" y="0"/>
            <a:ext cx="7467600" cy="2362200"/>
          </a:xfrm>
          <a:prstGeom prst="rect">
            <a:avLst/>
          </a:prstGeom>
          <a:solidFill>
            <a:srgbClr val="FFFF99"/>
          </a:solidFill>
          <a:ln w="9525">
            <a:noFill/>
            <a:miter lim="800000"/>
            <a:headEnd/>
            <a:tailEnd/>
          </a:ln>
          <a:effectLst/>
        </p:spPr>
        <p:txBody>
          <a:bodyPr>
            <a:spAutoFit/>
          </a:bodyPr>
          <a:lstStyle/>
          <a:p>
            <a:pPr marL="342900" indent="-342900" algn="ctr">
              <a:spcBef>
                <a:spcPct val="20000"/>
              </a:spcBef>
              <a:buFontTx/>
              <a:buNone/>
            </a:pPr>
            <a:r>
              <a:rPr lang="es-VE" sz="5400" u="none" dirty="0">
                <a:effectLst>
                  <a:outerShdw blurRad="38100" dist="38100" dir="2700000" algn="tl">
                    <a:srgbClr val="000000"/>
                  </a:outerShdw>
                </a:effectLst>
                <a:latin typeface="Papyrus" pitchFamily="66" charset="0"/>
              </a:rPr>
              <a:t>To Prosper In A Troubled Land </a:t>
            </a:r>
            <a:br>
              <a:rPr lang="es-VE" sz="5400" u="none" dirty="0">
                <a:effectLst>
                  <a:outerShdw blurRad="38100" dist="38100" dir="2700000" algn="tl">
                    <a:srgbClr val="000000"/>
                  </a:outerShdw>
                </a:effectLst>
                <a:latin typeface="Papyrus" pitchFamily="66" charset="0"/>
              </a:rPr>
            </a:br>
            <a:r>
              <a:rPr lang="es-VE" sz="4000" u="none" dirty="0">
                <a:effectLst>
                  <a:outerShdw blurRad="38100" dist="38100" dir="2700000" algn="tl">
                    <a:srgbClr val="000000"/>
                  </a:outerShdw>
                </a:effectLst>
                <a:latin typeface="Papyrus" pitchFamily="66" charset="0"/>
              </a:rPr>
              <a:t>(Deuteronomy 6)</a:t>
            </a:r>
            <a:endParaRPr lang="es-VE" sz="5400" u="none" dirty="0">
              <a:effectLst>
                <a:outerShdw blurRad="38100" dist="38100" dir="2700000" algn="tl">
                  <a:srgbClr val="000000"/>
                </a:outerShdw>
              </a:effectLst>
              <a:latin typeface="Papyrus" pitchFamily="66" charset="0"/>
            </a:endParaRPr>
          </a:p>
        </p:txBody>
      </p:sp>
      <p:sp>
        <p:nvSpPr>
          <p:cNvPr id="89099" name="Text Box 11"/>
          <p:cNvSpPr txBox="1">
            <a:spLocks noChangeArrowheads="1"/>
          </p:cNvSpPr>
          <p:nvPr/>
        </p:nvSpPr>
        <p:spPr bwMode="auto">
          <a:xfrm>
            <a:off x="228600" y="2351320"/>
            <a:ext cx="8686800" cy="2554545"/>
          </a:xfrm>
          <a:prstGeom prst="rect">
            <a:avLst/>
          </a:prstGeom>
          <a:solidFill>
            <a:schemeClr val="accent2"/>
          </a:solidFill>
          <a:ln w="9525" algn="ctr">
            <a:solidFill>
              <a:schemeClr val="accent2">
                <a:alpha val="0"/>
              </a:schemeClr>
            </a:solidFill>
            <a:miter lim="800000"/>
            <a:headEnd/>
            <a:tailEnd/>
          </a:ln>
          <a:effectLst/>
        </p:spPr>
        <p:txBody>
          <a:bodyPr>
            <a:spAutoFit/>
          </a:bodyPr>
          <a:lstStyle/>
          <a:p>
            <a:r>
              <a:rPr lang="en-US" sz="3200" b="0" u="none" dirty="0">
                <a:solidFill>
                  <a:schemeClr val="bg1"/>
                </a:solidFill>
                <a:effectLst>
                  <a:outerShdw blurRad="38100" dist="38100" dir="2700000" algn="tl">
                    <a:srgbClr val="000000"/>
                  </a:outerShdw>
                </a:effectLst>
              </a:rPr>
              <a:t>Moses commanded </a:t>
            </a:r>
            <a:r>
              <a:rPr lang="en-US" sz="3200" b="0" i="1" u="none" dirty="0">
                <a:solidFill>
                  <a:schemeClr val="bg1"/>
                </a:solidFill>
                <a:effectLst>
                  <a:outerShdw blurRad="38100" dist="38100" dir="2700000" algn="tl">
                    <a:srgbClr val="000000"/>
                  </a:outerShdw>
                </a:effectLst>
              </a:rPr>
              <a:t>“That thou mightest fear the Lord thy God.”</a:t>
            </a:r>
            <a:r>
              <a:rPr lang="en-US" sz="3200" b="0" u="none" dirty="0">
                <a:solidFill>
                  <a:schemeClr val="bg1"/>
                </a:solidFill>
                <a:effectLst>
                  <a:outerShdw blurRad="38100" dist="38100" dir="2700000" algn="tl">
                    <a:srgbClr val="000000"/>
                  </a:outerShdw>
                </a:effectLst>
              </a:rPr>
              <a:t> Deuteronomy 6:2</a:t>
            </a:r>
          </a:p>
          <a:p>
            <a:r>
              <a:rPr lang="en-US" sz="3200" dirty="0">
                <a:solidFill>
                  <a:schemeClr val="bg1"/>
                </a:solidFill>
                <a:effectLst>
                  <a:outerShdw blurRad="38100" dist="38100" dir="2700000" algn="tl">
                    <a:srgbClr val="000000"/>
                  </a:outerShdw>
                </a:effectLst>
              </a:rPr>
              <a:t>	It is my purpose. Ecclesiastes 2:3; 12:13-14</a:t>
            </a:r>
          </a:p>
          <a:p>
            <a:r>
              <a:rPr lang="en-US" sz="3200" b="0" u="none" dirty="0">
                <a:solidFill>
                  <a:schemeClr val="bg1"/>
                </a:solidFill>
                <a:effectLst>
                  <a:outerShdw blurRad="38100" dist="38100" dir="2700000" algn="tl">
                    <a:srgbClr val="000000"/>
                  </a:outerShdw>
                </a:effectLst>
              </a:rPr>
              <a:t>	We must learn. cf. Daniel 4:17,25,32</a:t>
            </a:r>
          </a:p>
          <a:p>
            <a:r>
              <a:rPr lang="en-US" sz="3200" dirty="0">
                <a:solidFill>
                  <a:schemeClr val="bg1"/>
                </a:solidFill>
                <a:effectLst>
                  <a:outerShdw blurRad="38100" dist="38100" dir="2700000" algn="tl">
                    <a:srgbClr val="000000"/>
                  </a:outerShdw>
                </a:effectLst>
              </a:rPr>
              <a:t>	Early Christians learned. cf. Acts 9:31</a:t>
            </a:r>
            <a:endParaRPr lang="en-US" sz="3200" b="0" u="none" dirty="0">
              <a:solidFill>
                <a:schemeClr val="bg1"/>
              </a:solidFill>
              <a:effectLst>
                <a:outerShdw blurRad="38100" dist="38100" dir="2700000" algn="tl">
                  <a:srgbClr val="000000"/>
                </a:outerShdw>
              </a:effectLst>
            </a:endParaRPr>
          </a:p>
        </p:txBody>
      </p:sp>
      <p:sp>
        <p:nvSpPr>
          <p:cNvPr id="12" name="Slide Number Placeholder 11"/>
          <p:cNvSpPr>
            <a:spLocks noGrp="1"/>
          </p:cNvSpPr>
          <p:nvPr>
            <p:ph type="sldNum" sz="quarter" idx="12"/>
          </p:nvPr>
        </p:nvSpPr>
        <p:spPr/>
        <p:txBody>
          <a:bodyPr/>
          <a:lstStyle/>
          <a:p>
            <a:fld id="{8D58555E-BBA8-422D-AE55-E67351B9380B}" type="slidenum">
              <a:rPr lang="en-US" smtClean="0"/>
              <a:pPr/>
              <a:t>3</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rot="5400000">
            <a:off x="4305300" y="-4305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1" name="Rectangle 3"/>
          <p:cNvSpPr>
            <a:spLocks noChangeArrowheads="1"/>
          </p:cNvSpPr>
          <p:nvPr/>
        </p:nvSpPr>
        <p:spPr bwMode="auto">
          <a:xfrm>
            <a:off x="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2" name="Rectangle 4"/>
          <p:cNvSpPr>
            <a:spLocks noChangeArrowheads="1"/>
          </p:cNvSpPr>
          <p:nvPr/>
        </p:nvSpPr>
        <p:spPr bwMode="auto">
          <a:xfrm>
            <a:off x="845820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pic>
        <p:nvPicPr>
          <p:cNvPr id="89093" name="Picture 5" descr="S3010013"/>
          <p:cNvPicPr>
            <a:picLocks noChangeAspect="1" noChangeArrowheads="1"/>
          </p:cNvPicPr>
          <p:nvPr/>
        </p:nvPicPr>
        <p:blipFill>
          <a:blip r:embed="rId4" cstate="print"/>
          <a:srcRect/>
          <a:stretch>
            <a:fillRect/>
          </a:stretch>
        </p:blipFill>
        <p:spPr bwMode="auto">
          <a:xfrm>
            <a:off x="685800" y="838200"/>
            <a:ext cx="4287838" cy="5715000"/>
          </a:xfrm>
          <a:prstGeom prst="rect">
            <a:avLst/>
          </a:prstGeom>
          <a:noFill/>
        </p:spPr>
      </p:pic>
      <p:pic>
        <p:nvPicPr>
          <p:cNvPr id="89095" name="Picture 7" descr="caravana regresando de Babilonia"/>
          <p:cNvPicPr>
            <a:picLocks noChangeAspect="1" noChangeArrowheads="1"/>
          </p:cNvPicPr>
          <p:nvPr/>
        </p:nvPicPr>
        <p:blipFill>
          <a:blip r:embed="rId5" cstate="print"/>
          <a:srcRect/>
          <a:stretch>
            <a:fillRect/>
          </a:stretch>
        </p:blipFill>
        <p:spPr bwMode="auto">
          <a:xfrm>
            <a:off x="4724400" y="533400"/>
            <a:ext cx="3787775" cy="5715000"/>
          </a:xfrm>
          <a:prstGeom prst="rect">
            <a:avLst/>
          </a:prstGeom>
          <a:noFill/>
          <a:ln w="38100">
            <a:noFill/>
            <a:miter lim="800000"/>
            <a:headEnd/>
            <a:tailEnd/>
          </a:ln>
        </p:spPr>
      </p:pic>
      <p:sp>
        <p:nvSpPr>
          <p:cNvPr id="89096" name="Text Box 8"/>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7" name="Rectangle 9"/>
          <p:cNvSpPr>
            <a:spLocks noChangeArrowheads="1"/>
          </p:cNvSpPr>
          <p:nvPr/>
        </p:nvSpPr>
        <p:spPr bwMode="auto">
          <a:xfrm rot="5400000">
            <a:off x="4305300" y="2019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pPr algn="ctr"/>
            <a:endParaRPr lang="en-US" u="none"/>
          </a:p>
        </p:txBody>
      </p:sp>
      <p:sp>
        <p:nvSpPr>
          <p:cNvPr id="89098" name="Text Box 10"/>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4" name="Rectangle 6"/>
          <p:cNvSpPr>
            <a:spLocks noChangeArrowheads="1"/>
          </p:cNvSpPr>
          <p:nvPr/>
        </p:nvSpPr>
        <p:spPr bwMode="auto">
          <a:xfrm>
            <a:off x="847627" y="0"/>
            <a:ext cx="7467600" cy="2362200"/>
          </a:xfrm>
          <a:prstGeom prst="rect">
            <a:avLst/>
          </a:prstGeom>
          <a:solidFill>
            <a:srgbClr val="FFFF99"/>
          </a:solidFill>
          <a:ln w="9525">
            <a:noFill/>
            <a:miter lim="800000"/>
            <a:headEnd/>
            <a:tailEnd/>
          </a:ln>
          <a:effectLst/>
        </p:spPr>
        <p:txBody>
          <a:bodyPr>
            <a:spAutoFit/>
          </a:bodyPr>
          <a:lstStyle/>
          <a:p>
            <a:pPr marL="342900" indent="-342900" algn="ctr">
              <a:spcBef>
                <a:spcPct val="20000"/>
              </a:spcBef>
              <a:buFontTx/>
              <a:buNone/>
            </a:pPr>
            <a:r>
              <a:rPr lang="es-VE" sz="5400" u="none" dirty="0">
                <a:effectLst>
                  <a:outerShdw blurRad="38100" dist="38100" dir="2700000" algn="tl">
                    <a:srgbClr val="000000"/>
                  </a:outerShdw>
                </a:effectLst>
                <a:latin typeface="Papyrus" pitchFamily="66" charset="0"/>
              </a:rPr>
              <a:t>To Prosper In A Troubled Land </a:t>
            </a:r>
            <a:br>
              <a:rPr lang="es-VE" sz="5400" u="none" dirty="0">
                <a:effectLst>
                  <a:outerShdw blurRad="38100" dist="38100" dir="2700000" algn="tl">
                    <a:srgbClr val="000000"/>
                  </a:outerShdw>
                </a:effectLst>
                <a:latin typeface="Papyrus" pitchFamily="66" charset="0"/>
              </a:rPr>
            </a:br>
            <a:r>
              <a:rPr lang="es-VE" sz="4000" u="none" dirty="0">
                <a:effectLst>
                  <a:outerShdw blurRad="38100" dist="38100" dir="2700000" algn="tl">
                    <a:srgbClr val="000000"/>
                  </a:outerShdw>
                </a:effectLst>
                <a:latin typeface="Papyrus" pitchFamily="66" charset="0"/>
              </a:rPr>
              <a:t>(Deuteronomy 6)</a:t>
            </a:r>
            <a:endParaRPr lang="es-VE" sz="5400" u="none" dirty="0">
              <a:effectLst>
                <a:outerShdw blurRad="38100" dist="38100" dir="2700000" algn="tl">
                  <a:srgbClr val="000000"/>
                </a:outerShdw>
              </a:effectLst>
              <a:latin typeface="Papyrus" pitchFamily="66" charset="0"/>
            </a:endParaRPr>
          </a:p>
        </p:txBody>
      </p:sp>
      <p:sp>
        <p:nvSpPr>
          <p:cNvPr id="89099" name="Text Box 11"/>
          <p:cNvSpPr txBox="1">
            <a:spLocks noChangeArrowheads="1"/>
          </p:cNvSpPr>
          <p:nvPr/>
        </p:nvSpPr>
        <p:spPr bwMode="auto">
          <a:xfrm>
            <a:off x="56562" y="2362200"/>
            <a:ext cx="9067800" cy="4031873"/>
          </a:xfrm>
          <a:prstGeom prst="rect">
            <a:avLst/>
          </a:prstGeom>
          <a:solidFill>
            <a:schemeClr val="accent2"/>
          </a:solidFill>
          <a:ln w="9525" algn="ctr">
            <a:solidFill>
              <a:schemeClr val="accent2">
                <a:alpha val="0"/>
              </a:schemeClr>
            </a:solidFill>
            <a:miter lim="800000"/>
            <a:headEnd/>
            <a:tailEnd/>
          </a:ln>
          <a:effectLst/>
        </p:spPr>
        <p:txBody>
          <a:bodyPr wrap="square">
            <a:spAutoFit/>
          </a:bodyPr>
          <a:lstStyle/>
          <a:p>
            <a:r>
              <a:rPr lang="en-US" sz="3200" b="0" u="sng" dirty="0">
                <a:solidFill>
                  <a:schemeClr val="bg1"/>
                </a:solidFill>
                <a:effectLst>
                  <a:outerShdw blurRad="38100" dist="38100" dir="2700000" algn="tl">
                    <a:srgbClr val="000000"/>
                  </a:outerShdw>
                </a:effectLst>
              </a:rPr>
              <a:t>Realize the power of sin</a:t>
            </a:r>
            <a:r>
              <a:rPr lang="en-US" sz="3200" b="0" u="none" dirty="0">
                <a:solidFill>
                  <a:schemeClr val="bg1"/>
                </a:solidFill>
                <a:effectLst>
                  <a:outerShdw blurRad="38100" dist="38100" dir="2700000" algn="tl">
                    <a:srgbClr val="000000"/>
                  </a:outerShdw>
                </a:effectLst>
              </a:rPr>
              <a:t>. Verse 3</a:t>
            </a:r>
          </a:p>
          <a:p>
            <a:pPr lvl="1"/>
            <a:r>
              <a:rPr lang="en-US" sz="3200" dirty="0">
                <a:solidFill>
                  <a:schemeClr val="bg1"/>
                </a:solidFill>
                <a:effectLst>
                  <a:outerShdw blurRad="38100" dist="38100" dir="2700000" algn="tl">
                    <a:srgbClr val="000000"/>
                  </a:outerShdw>
                </a:effectLst>
              </a:rPr>
              <a:t>Need for commandments. 6:24; cf. 5:33</a:t>
            </a:r>
          </a:p>
          <a:p>
            <a:pPr lvl="1"/>
            <a:r>
              <a:rPr lang="en-US" sz="3200" dirty="0">
                <a:solidFill>
                  <a:schemeClr val="bg1"/>
                </a:solidFill>
                <a:effectLst>
                  <a:outerShdw blurRad="38100" dist="38100" dir="2700000" algn="tl">
                    <a:srgbClr val="000000"/>
                  </a:outerShdw>
                </a:effectLst>
              </a:rPr>
              <a:t>What sin does. Isaiah 59:1-2; cf. Numbers 14:22-32</a:t>
            </a:r>
          </a:p>
          <a:p>
            <a:pPr marL="744538" lvl="1" indent="-287338"/>
            <a:r>
              <a:rPr lang="en-US" sz="3200" dirty="0">
                <a:solidFill>
                  <a:schemeClr val="bg1"/>
                </a:solidFill>
                <a:effectLst>
                  <a:outerShdw blurRad="38100" dist="38100" dir="2700000" algn="tl">
                    <a:srgbClr val="000000"/>
                  </a:outerShdw>
                </a:effectLst>
              </a:rPr>
              <a:t>Warning for us. cf. Hebrews 3:12-19; 4:1; </a:t>
            </a:r>
            <a:br>
              <a:rPr lang="en-US" sz="3200" dirty="0">
                <a:solidFill>
                  <a:schemeClr val="bg1"/>
                </a:solidFill>
                <a:effectLst>
                  <a:outerShdw blurRad="38100" dist="38100" dir="2700000" algn="tl">
                    <a:srgbClr val="000000"/>
                  </a:outerShdw>
                </a:effectLst>
              </a:rPr>
            </a:br>
            <a:r>
              <a:rPr lang="en-US" sz="3200" dirty="0">
                <a:solidFill>
                  <a:schemeClr val="bg1"/>
                </a:solidFill>
                <a:effectLst>
                  <a:outerShdw blurRad="38100" dist="38100" dir="2700000" algn="tl">
                    <a:srgbClr val="000000"/>
                  </a:outerShdw>
                </a:effectLst>
              </a:rPr>
              <a:t>cf. 1 Corinthians 10:1-12</a:t>
            </a:r>
          </a:p>
          <a:p>
            <a:pPr marL="744538" lvl="1" indent="-287338"/>
            <a:r>
              <a:rPr lang="en-US" sz="3200" dirty="0">
                <a:solidFill>
                  <a:schemeClr val="bg1"/>
                </a:solidFill>
                <a:effectLst>
                  <a:outerShdw blurRad="38100" dist="38100" dir="2700000" algn="tl">
                    <a:srgbClr val="000000"/>
                  </a:outerShdw>
                </a:effectLst>
              </a:rPr>
              <a:t>Sin kills. Romans 3:23; 6:23; James 1:12-14</a:t>
            </a:r>
          </a:p>
          <a:p>
            <a:pPr lvl="1"/>
            <a:r>
              <a:rPr lang="en-US" sz="3200" b="0" u="none" dirty="0">
                <a:solidFill>
                  <a:schemeClr val="bg1"/>
                </a:solidFill>
                <a:effectLst>
                  <a:outerShdw blurRad="38100" dist="38100" dir="2700000" algn="tl">
                    <a:srgbClr val="000000"/>
                  </a:outerShdw>
                </a:effectLst>
              </a:rPr>
              <a:t>Sin costs. </a:t>
            </a:r>
            <a:r>
              <a:rPr lang="en-US" sz="3200" dirty="0">
                <a:solidFill>
                  <a:schemeClr val="bg1"/>
                </a:solidFill>
                <a:effectLst>
                  <a:outerShdw blurRad="38100" dist="38100" dir="2700000" algn="tl">
                    <a:srgbClr val="000000"/>
                  </a:outerShdw>
                </a:effectLst>
              </a:rPr>
              <a:t>Isaiah 53; Hebrews 2:9; Romans 3:23-26</a:t>
            </a:r>
          </a:p>
          <a:p>
            <a:pPr lvl="1"/>
            <a:r>
              <a:rPr lang="en-US" sz="3200" b="0" u="none" dirty="0">
                <a:solidFill>
                  <a:schemeClr val="bg1"/>
                </a:solidFill>
                <a:effectLst>
                  <a:outerShdw blurRad="38100" dist="38100" dir="2700000" algn="tl">
                    <a:srgbClr val="000000"/>
                  </a:outerShdw>
                </a:effectLst>
              </a:rPr>
              <a:t>Sin identified. 1 John 3:4; James 4:17</a:t>
            </a:r>
          </a:p>
        </p:txBody>
      </p:sp>
      <p:sp>
        <p:nvSpPr>
          <p:cNvPr id="12" name="Slide Number Placeholder 11"/>
          <p:cNvSpPr>
            <a:spLocks noGrp="1"/>
          </p:cNvSpPr>
          <p:nvPr>
            <p:ph type="sldNum" sz="quarter" idx="12"/>
          </p:nvPr>
        </p:nvSpPr>
        <p:spPr/>
        <p:txBody>
          <a:bodyPr/>
          <a:lstStyle/>
          <a:p>
            <a:fld id="{8D58555E-BBA8-422D-AE55-E67351B9380B}" type="slidenum">
              <a:rPr lang="en-US" smtClean="0"/>
              <a:pPr/>
              <a:t>4</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rot="5400000">
            <a:off x="4305300" y="-4305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1" name="Rectangle 3"/>
          <p:cNvSpPr>
            <a:spLocks noChangeArrowheads="1"/>
          </p:cNvSpPr>
          <p:nvPr/>
        </p:nvSpPr>
        <p:spPr bwMode="auto">
          <a:xfrm>
            <a:off x="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2" name="Rectangle 4"/>
          <p:cNvSpPr>
            <a:spLocks noChangeArrowheads="1"/>
          </p:cNvSpPr>
          <p:nvPr/>
        </p:nvSpPr>
        <p:spPr bwMode="auto">
          <a:xfrm>
            <a:off x="845820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pic>
        <p:nvPicPr>
          <p:cNvPr id="89093" name="Picture 5" descr="S3010013"/>
          <p:cNvPicPr>
            <a:picLocks noChangeAspect="1" noChangeArrowheads="1"/>
          </p:cNvPicPr>
          <p:nvPr/>
        </p:nvPicPr>
        <p:blipFill>
          <a:blip r:embed="rId4" cstate="print"/>
          <a:srcRect/>
          <a:stretch>
            <a:fillRect/>
          </a:stretch>
        </p:blipFill>
        <p:spPr bwMode="auto">
          <a:xfrm>
            <a:off x="685800" y="838200"/>
            <a:ext cx="4287838" cy="5715000"/>
          </a:xfrm>
          <a:prstGeom prst="rect">
            <a:avLst/>
          </a:prstGeom>
          <a:noFill/>
        </p:spPr>
      </p:pic>
      <p:pic>
        <p:nvPicPr>
          <p:cNvPr id="89095" name="Picture 7" descr="caravana regresando de Babilonia"/>
          <p:cNvPicPr>
            <a:picLocks noChangeAspect="1" noChangeArrowheads="1"/>
          </p:cNvPicPr>
          <p:nvPr/>
        </p:nvPicPr>
        <p:blipFill>
          <a:blip r:embed="rId5" cstate="print"/>
          <a:srcRect/>
          <a:stretch>
            <a:fillRect/>
          </a:stretch>
        </p:blipFill>
        <p:spPr bwMode="auto">
          <a:xfrm>
            <a:off x="4724400" y="533400"/>
            <a:ext cx="3787775" cy="5715000"/>
          </a:xfrm>
          <a:prstGeom prst="rect">
            <a:avLst/>
          </a:prstGeom>
          <a:noFill/>
          <a:ln w="38100">
            <a:noFill/>
            <a:miter lim="800000"/>
            <a:headEnd/>
            <a:tailEnd/>
          </a:ln>
        </p:spPr>
      </p:pic>
      <p:sp>
        <p:nvSpPr>
          <p:cNvPr id="89096" name="Text Box 8"/>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7" name="Rectangle 9"/>
          <p:cNvSpPr>
            <a:spLocks noChangeArrowheads="1"/>
          </p:cNvSpPr>
          <p:nvPr/>
        </p:nvSpPr>
        <p:spPr bwMode="auto">
          <a:xfrm rot="5400000">
            <a:off x="4305300" y="2019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pPr algn="ctr"/>
            <a:endParaRPr lang="en-US" u="none"/>
          </a:p>
        </p:txBody>
      </p:sp>
      <p:sp>
        <p:nvSpPr>
          <p:cNvPr id="89098" name="Text Box 10"/>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4" name="Rectangle 6"/>
          <p:cNvSpPr>
            <a:spLocks noChangeArrowheads="1"/>
          </p:cNvSpPr>
          <p:nvPr/>
        </p:nvSpPr>
        <p:spPr bwMode="auto">
          <a:xfrm>
            <a:off x="857054" y="0"/>
            <a:ext cx="7467600" cy="2362200"/>
          </a:xfrm>
          <a:prstGeom prst="rect">
            <a:avLst/>
          </a:prstGeom>
          <a:solidFill>
            <a:srgbClr val="FFFF99"/>
          </a:solidFill>
          <a:ln w="9525">
            <a:noFill/>
            <a:miter lim="800000"/>
            <a:headEnd/>
            <a:tailEnd/>
          </a:ln>
          <a:effectLst/>
        </p:spPr>
        <p:txBody>
          <a:bodyPr>
            <a:spAutoFit/>
          </a:bodyPr>
          <a:lstStyle/>
          <a:p>
            <a:pPr marL="342900" indent="-342900" algn="ctr">
              <a:spcBef>
                <a:spcPct val="20000"/>
              </a:spcBef>
              <a:buFontTx/>
              <a:buNone/>
            </a:pPr>
            <a:r>
              <a:rPr lang="es-VE" sz="5400" u="none" dirty="0">
                <a:effectLst>
                  <a:outerShdw blurRad="38100" dist="38100" dir="2700000" algn="tl">
                    <a:srgbClr val="000000"/>
                  </a:outerShdw>
                </a:effectLst>
                <a:latin typeface="Papyrus" pitchFamily="66" charset="0"/>
              </a:rPr>
              <a:t>To Prosper In A Troubled Land </a:t>
            </a:r>
            <a:br>
              <a:rPr lang="es-VE" sz="5400" u="none" dirty="0">
                <a:effectLst>
                  <a:outerShdw blurRad="38100" dist="38100" dir="2700000" algn="tl">
                    <a:srgbClr val="000000"/>
                  </a:outerShdw>
                </a:effectLst>
                <a:latin typeface="Papyrus" pitchFamily="66" charset="0"/>
              </a:rPr>
            </a:br>
            <a:r>
              <a:rPr lang="es-VE" sz="4000" u="none" dirty="0">
                <a:effectLst>
                  <a:outerShdw blurRad="38100" dist="38100" dir="2700000" algn="tl">
                    <a:srgbClr val="000000"/>
                  </a:outerShdw>
                </a:effectLst>
                <a:latin typeface="Papyrus" pitchFamily="66" charset="0"/>
              </a:rPr>
              <a:t>(Deuteronomy 6)</a:t>
            </a:r>
            <a:endParaRPr lang="es-VE" sz="5400" u="none" dirty="0">
              <a:effectLst>
                <a:outerShdw blurRad="38100" dist="38100" dir="2700000" algn="tl">
                  <a:srgbClr val="000000"/>
                </a:outerShdw>
              </a:effectLst>
              <a:latin typeface="Papyrus" pitchFamily="66" charset="0"/>
            </a:endParaRPr>
          </a:p>
        </p:txBody>
      </p:sp>
      <p:sp>
        <p:nvSpPr>
          <p:cNvPr id="89099" name="Text Box 11"/>
          <p:cNvSpPr txBox="1">
            <a:spLocks noChangeArrowheads="1"/>
          </p:cNvSpPr>
          <p:nvPr/>
        </p:nvSpPr>
        <p:spPr bwMode="auto">
          <a:xfrm>
            <a:off x="228600" y="2362200"/>
            <a:ext cx="8686800" cy="3046988"/>
          </a:xfrm>
          <a:prstGeom prst="rect">
            <a:avLst/>
          </a:prstGeom>
          <a:solidFill>
            <a:schemeClr val="accent2"/>
          </a:solidFill>
          <a:ln w="9525" algn="ctr">
            <a:solidFill>
              <a:schemeClr val="accent2">
                <a:alpha val="0"/>
              </a:schemeClr>
            </a:solidFill>
            <a:miter lim="800000"/>
            <a:headEnd/>
            <a:tailEnd/>
          </a:ln>
          <a:effectLst/>
        </p:spPr>
        <p:txBody>
          <a:bodyPr>
            <a:spAutoFit/>
          </a:bodyPr>
          <a:lstStyle/>
          <a:p>
            <a:r>
              <a:rPr lang="en-US" sz="3200" b="0" u="sng" dirty="0">
                <a:solidFill>
                  <a:schemeClr val="bg1"/>
                </a:solidFill>
                <a:effectLst>
                  <a:outerShdw blurRad="38100" dist="38100" dir="2700000" algn="tl">
                    <a:srgbClr val="000000"/>
                  </a:outerShdw>
                </a:effectLst>
              </a:rPr>
              <a:t>Love and trust the Lord</a:t>
            </a:r>
            <a:r>
              <a:rPr lang="en-US" sz="3200" b="0" u="none" dirty="0">
                <a:solidFill>
                  <a:schemeClr val="bg1"/>
                </a:solidFill>
                <a:effectLst>
                  <a:outerShdw blurRad="38100" dist="38100" dir="2700000" algn="tl">
                    <a:srgbClr val="000000"/>
                  </a:outerShdw>
                </a:effectLst>
              </a:rPr>
              <a:t>. Verses 4-5;</a:t>
            </a:r>
            <a:br>
              <a:rPr lang="en-US" sz="3200" b="0" u="none" dirty="0">
                <a:solidFill>
                  <a:schemeClr val="bg1"/>
                </a:solidFill>
                <a:effectLst>
                  <a:outerShdw blurRad="38100" dist="38100" dir="2700000" algn="tl">
                    <a:srgbClr val="000000"/>
                  </a:outerShdw>
                </a:effectLst>
              </a:rPr>
            </a:br>
            <a:r>
              <a:rPr lang="en-US" sz="3200" b="0" u="none" dirty="0">
                <a:solidFill>
                  <a:schemeClr val="bg1"/>
                </a:solidFill>
                <a:effectLst>
                  <a:outerShdw blurRad="38100" dist="38100" dir="2700000" algn="tl">
                    <a:srgbClr val="000000"/>
                  </a:outerShdw>
                </a:effectLst>
              </a:rPr>
              <a:t>cf. Matthew</a:t>
            </a:r>
            <a:r>
              <a:rPr lang="en-US" sz="3200" dirty="0">
                <a:solidFill>
                  <a:schemeClr val="bg1"/>
                </a:solidFill>
                <a:effectLst>
                  <a:outerShdw blurRad="38100" dist="38100" dir="2700000" algn="tl">
                    <a:srgbClr val="000000"/>
                  </a:outerShdw>
                </a:effectLst>
              </a:rPr>
              <a:t> 22:37; Proverbs 3:5</a:t>
            </a:r>
          </a:p>
          <a:p>
            <a:endParaRPr lang="en-US" sz="3200" dirty="0">
              <a:solidFill>
                <a:schemeClr val="bg1"/>
              </a:solidFill>
              <a:effectLst>
                <a:outerShdw blurRad="38100" dist="38100" dir="2700000" algn="tl">
                  <a:srgbClr val="000000"/>
                </a:outerShdw>
              </a:effectLst>
            </a:endParaRPr>
          </a:p>
          <a:p>
            <a:pPr>
              <a:buFont typeface="Wingdings" pitchFamily="2" charset="2"/>
              <a:buChar char="Ø"/>
            </a:pPr>
            <a:r>
              <a:rPr lang="en-US" sz="3200" dirty="0">
                <a:solidFill>
                  <a:schemeClr val="bg1"/>
                </a:solidFill>
                <a:effectLst>
                  <a:outerShdw blurRad="38100" dist="38100" dir="2700000" algn="tl">
                    <a:srgbClr val="000000"/>
                  </a:outerShdw>
                </a:effectLst>
              </a:rPr>
              <a:t>“With all thy heart” … with all your faculties or powers, and affections … willing to give up all that we hold dear at His command. cf. Matthew 10:34</a:t>
            </a:r>
          </a:p>
        </p:txBody>
      </p:sp>
      <p:sp>
        <p:nvSpPr>
          <p:cNvPr id="12" name="Slide Number Placeholder 11"/>
          <p:cNvSpPr>
            <a:spLocks noGrp="1"/>
          </p:cNvSpPr>
          <p:nvPr>
            <p:ph type="sldNum" sz="quarter" idx="12"/>
          </p:nvPr>
        </p:nvSpPr>
        <p:spPr/>
        <p:txBody>
          <a:bodyPr/>
          <a:lstStyle/>
          <a:p>
            <a:fld id="{8D58555E-BBA8-422D-AE55-E67351B9380B}" type="slidenum">
              <a:rPr lang="en-US" smtClean="0"/>
              <a:pPr/>
              <a:t>5</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rot="5400000">
            <a:off x="4305300" y="-4305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1" name="Rectangle 3"/>
          <p:cNvSpPr>
            <a:spLocks noChangeArrowheads="1"/>
          </p:cNvSpPr>
          <p:nvPr/>
        </p:nvSpPr>
        <p:spPr bwMode="auto">
          <a:xfrm>
            <a:off x="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2" name="Rectangle 4"/>
          <p:cNvSpPr>
            <a:spLocks noChangeArrowheads="1"/>
          </p:cNvSpPr>
          <p:nvPr/>
        </p:nvSpPr>
        <p:spPr bwMode="auto">
          <a:xfrm>
            <a:off x="845820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pic>
        <p:nvPicPr>
          <p:cNvPr id="89093" name="Picture 5" descr="S3010013"/>
          <p:cNvPicPr>
            <a:picLocks noChangeAspect="1" noChangeArrowheads="1"/>
          </p:cNvPicPr>
          <p:nvPr/>
        </p:nvPicPr>
        <p:blipFill>
          <a:blip r:embed="rId4" cstate="print"/>
          <a:srcRect/>
          <a:stretch>
            <a:fillRect/>
          </a:stretch>
        </p:blipFill>
        <p:spPr bwMode="auto">
          <a:xfrm>
            <a:off x="685800" y="838200"/>
            <a:ext cx="4287838" cy="5715000"/>
          </a:xfrm>
          <a:prstGeom prst="rect">
            <a:avLst/>
          </a:prstGeom>
          <a:noFill/>
        </p:spPr>
      </p:pic>
      <p:pic>
        <p:nvPicPr>
          <p:cNvPr id="89095" name="Picture 7" descr="caravana regresando de Babilonia"/>
          <p:cNvPicPr>
            <a:picLocks noChangeAspect="1" noChangeArrowheads="1"/>
          </p:cNvPicPr>
          <p:nvPr/>
        </p:nvPicPr>
        <p:blipFill>
          <a:blip r:embed="rId5" cstate="print"/>
          <a:srcRect/>
          <a:stretch>
            <a:fillRect/>
          </a:stretch>
        </p:blipFill>
        <p:spPr bwMode="auto">
          <a:xfrm>
            <a:off x="4724400" y="533400"/>
            <a:ext cx="3787775" cy="5715000"/>
          </a:xfrm>
          <a:prstGeom prst="rect">
            <a:avLst/>
          </a:prstGeom>
          <a:noFill/>
          <a:ln w="38100">
            <a:noFill/>
            <a:miter lim="800000"/>
            <a:headEnd/>
            <a:tailEnd/>
          </a:ln>
        </p:spPr>
      </p:pic>
      <p:sp>
        <p:nvSpPr>
          <p:cNvPr id="89096" name="Text Box 8"/>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7" name="Rectangle 9"/>
          <p:cNvSpPr>
            <a:spLocks noChangeArrowheads="1"/>
          </p:cNvSpPr>
          <p:nvPr/>
        </p:nvSpPr>
        <p:spPr bwMode="auto">
          <a:xfrm rot="5400000">
            <a:off x="4305300" y="2019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pPr algn="ctr"/>
            <a:endParaRPr lang="en-US" u="none"/>
          </a:p>
        </p:txBody>
      </p:sp>
      <p:sp>
        <p:nvSpPr>
          <p:cNvPr id="89098" name="Text Box 10"/>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4" name="Rectangle 6"/>
          <p:cNvSpPr>
            <a:spLocks noChangeArrowheads="1"/>
          </p:cNvSpPr>
          <p:nvPr/>
        </p:nvSpPr>
        <p:spPr bwMode="auto">
          <a:xfrm>
            <a:off x="847627" y="0"/>
            <a:ext cx="7467600" cy="2362200"/>
          </a:xfrm>
          <a:prstGeom prst="rect">
            <a:avLst/>
          </a:prstGeom>
          <a:solidFill>
            <a:srgbClr val="FFFF99"/>
          </a:solidFill>
          <a:ln w="9525">
            <a:noFill/>
            <a:miter lim="800000"/>
            <a:headEnd/>
            <a:tailEnd/>
          </a:ln>
          <a:effectLst/>
        </p:spPr>
        <p:txBody>
          <a:bodyPr>
            <a:spAutoFit/>
          </a:bodyPr>
          <a:lstStyle/>
          <a:p>
            <a:pPr marL="342900" indent="-342900" algn="ctr">
              <a:spcBef>
                <a:spcPct val="20000"/>
              </a:spcBef>
              <a:buFontTx/>
              <a:buNone/>
            </a:pPr>
            <a:r>
              <a:rPr lang="es-VE" sz="5400" u="none" dirty="0">
                <a:effectLst>
                  <a:outerShdw blurRad="38100" dist="38100" dir="2700000" algn="tl">
                    <a:srgbClr val="000000"/>
                  </a:outerShdw>
                </a:effectLst>
                <a:latin typeface="Papyrus" pitchFamily="66" charset="0"/>
              </a:rPr>
              <a:t>To Prosper In A Troubled Land </a:t>
            </a:r>
            <a:br>
              <a:rPr lang="es-VE" sz="5400" u="none" dirty="0">
                <a:effectLst>
                  <a:outerShdw blurRad="38100" dist="38100" dir="2700000" algn="tl">
                    <a:srgbClr val="000000"/>
                  </a:outerShdw>
                </a:effectLst>
                <a:latin typeface="Papyrus" pitchFamily="66" charset="0"/>
              </a:rPr>
            </a:br>
            <a:r>
              <a:rPr lang="es-VE" sz="4000" u="none" dirty="0">
                <a:effectLst>
                  <a:outerShdw blurRad="38100" dist="38100" dir="2700000" algn="tl">
                    <a:srgbClr val="000000"/>
                  </a:outerShdw>
                </a:effectLst>
                <a:latin typeface="Papyrus" pitchFamily="66" charset="0"/>
              </a:rPr>
              <a:t>(Deuteronomy 6)</a:t>
            </a:r>
            <a:endParaRPr lang="es-VE" sz="5400" u="none" dirty="0">
              <a:effectLst>
                <a:outerShdw blurRad="38100" dist="38100" dir="2700000" algn="tl">
                  <a:srgbClr val="000000"/>
                </a:outerShdw>
              </a:effectLst>
              <a:latin typeface="Papyrus" pitchFamily="66" charset="0"/>
            </a:endParaRPr>
          </a:p>
        </p:txBody>
      </p:sp>
      <p:sp>
        <p:nvSpPr>
          <p:cNvPr id="89099" name="Text Box 11"/>
          <p:cNvSpPr txBox="1">
            <a:spLocks noChangeArrowheads="1"/>
          </p:cNvSpPr>
          <p:nvPr/>
        </p:nvSpPr>
        <p:spPr bwMode="auto">
          <a:xfrm>
            <a:off x="228600" y="2362200"/>
            <a:ext cx="8686800" cy="3539430"/>
          </a:xfrm>
          <a:prstGeom prst="rect">
            <a:avLst/>
          </a:prstGeom>
          <a:solidFill>
            <a:schemeClr val="accent2"/>
          </a:solidFill>
          <a:ln w="9525" algn="ctr">
            <a:solidFill>
              <a:schemeClr val="accent2">
                <a:alpha val="0"/>
              </a:schemeClr>
            </a:solidFill>
            <a:miter lim="800000"/>
            <a:headEnd/>
            <a:tailEnd/>
          </a:ln>
          <a:effectLst/>
        </p:spPr>
        <p:txBody>
          <a:bodyPr>
            <a:spAutoFit/>
          </a:bodyPr>
          <a:lstStyle/>
          <a:p>
            <a:r>
              <a:rPr lang="en-US" sz="3200" b="0" u="sng" dirty="0">
                <a:solidFill>
                  <a:schemeClr val="bg1"/>
                </a:solidFill>
                <a:effectLst>
                  <a:outerShdw blurRad="38100" dist="38100" dir="2700000" algn="tl">
                    <a:srgbClr val="000000"/>
                  </a:outerShdw>
                </a:effectLst>
              </a:rPr>
              <a:t>Love and trust the Lord</a:t>
            </a:r>
            <a:r>
              <a:rPr lang="en-US" sz="3200" b="0" u="none" dirty="0">
                <a:solidFill>
                  <a:schemeClr val="bg1"/>
                </a:solidFill>
                <a:effectLst>
                  <a:outerShdw blurRad="38100" dist="38100" dir="2700000" algn="tl">
                    <a:srgbClr val="000000"/>
                  </a:outerShdw>
                </a:effectLst>
              </a:rPr>
              <a:t>. Verses 4-5;</a:t>
            </a:r>
            <a:br>
              <a:rPr lang="en-US" sz="3200" b="0" u="none" dirty="0">
                <a:solidFill>
                  <a:schemeClr val="bg1"/>
                </a:solidFill>
                <a:effectLst>
                  <a:outerShdw blurRad="38100" dist="38100" dir="2700000" algn="tl">
                    <a:srgbClr val="000000"/>
                  </a:outerShdw>
                </a:effectLst>
              </a:rPr>
            </a:br>
            <a:r>
              <a:rPr lang="en-US" sz="3200" b="0" u="none" dirty="0">
                <a:solidFill>
                  <a:schemeClr val="bg1"/>
                </a:solidFill>
                <a:effectLst>
                  <a:outerShdw blurRad="38100" dist="38100" dir="2700000" algn="tl">
                    <a:srgbClr val="000000"/>
                  </a:outerShdw>
                </a:effectLst>
              </a:rPr>
              <a:t>cf. Matthew</a:t>
            </a:r>
            <a:r>
              <a:rPr lang="en-US" sz="3200" dirty="0">
                <a:solidFill>
                  <a:schemeClr val="bg1"/>
                </a:solidFill>
                <a:effectLst>
                  <a:outerShdw blurRad="38100" dist="38100" dir="2700000" algn="tl">
                    <a:srgbClr val="000000"/>
                  </a:outerShdw>
                </a:effectLst>
              </a:rPr>
              <a:t> 22:37</a:t>
            </a:r>
          </a:p>
          <a:p>
            <a:endParaRPr lang="en-US" sz="3200" dirty="0">
              <a:solidFill>
                <a:schemeClr val="bg1"/>
              </a:solidFill>
              <a:effectLst>
                <a:outerShdw blurRad="38100" dist="38100" dir="2700000" algn="tl">
                  <a:srgbClr val="000000"/>
                </a:outerShdw>
              </a:effectLst>
            </a:endParaRPr>
          </a:p>
          <a:p>
            <a:pPr>
              <a:buFont typeface="Wingdings" pitchFamily="2" charset="2"/>
              <a:buChar char="Ø"/>
            </a:pPr>
            <a:r>
              <a:rPr lang="en-US" sz="3200" i="1" dirty="0">
                <a:solidFill>
                  <a:schemeClr val="bg1"/>
                </a:solidFill>
                <a:effectLst>
                  <a:outerShdw blurRad="38100" dist="38100" dir="2700000" algn="tl">
                    <a:srgbClr val="000000"/>
                  </a:outerShdw>
                </a:effectLst>
              </a:rPr>
              <a:t>“With all thy soul.” </a:t>
            </a:r>
            <a:r>
              <a:rPr lang="en-US" sz="3200" dirty="0">
                <a:solidFill>
                  <a:schemeClr val="bg1"/>
                </a:solidFill>
                <a:effectLst>
                  <a:outerShdw blurRad="38100" dist="38100" dir="2700000" algn="tl">
                    <a:srgbClr val="000000"/>
                  </a:outerShdw>
                </a:effectLst>
              </a:rPr>
              <a:t>Or, with all your “life.” Be willing to give up life to Him, and to devote it all to His service; to live for Him, and to be willing to die if necessary. cf. Acts 20:24; 21:13</a:t>
            </a:r>
          </a:p>
        </p:txBody>
      </p:sp>
      <p:sp>
        <p:nvSpPr>
          <p:cNvPr id="12" name="Slide Number Placeholder 11"/>
          <p:cNvSpPr>
            <a:spLocks noGrp="1"/>
          </p:cNvSpPr>
          <p:nvPr>
            <p:ph type="sldNum" sz="quarter" idx="12"/>
          </p:nvPr>
        </p:nvSpPr>
        <p:spPr/>
        <p:txBody>
          <a:bodyPr/>
          <a:lstStyle/>
          <a:p>
            <a:fld id="{8D58555E-BBA8-422D-AE55-E67351B9380B}" type="slidenum">
              <a:rPr lang="en-US" smtClean="0"/>
              <a:pPr/>
              <a:t>6</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rot="5400000">
            <a:off x="4305300" y="-4305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1" name="Rectangle 3"/>
          <p:cNvSpPr>
            <a:spLocks noChangeArrowheads="1"/>
          </p:cNvSpPr>
          <p:nvPr/>
        </p:nvSpPr>
        <p:spPr bwMode="auto">
          <a:xfrm>
            <a:off x="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2" name="Rectangle 4"/>
          <p:cNvSpPr>
            <a:spLocks noChangeArrowheads="1"/>
          </p:cNvSpPr>
          <p:nvPr/>
        </p:nvSpPr>
        <p:spPr bwMode="auto">
          <a:xfrm>
            <a:off x="845820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pic>
        <p:nvPicPr>
          <p:cNvPr id="89093" name="Picture 5" descr="S3010013"/>
          <p:cNvPicPr>
            <a:picLocks noChangeAspect="1" noChangeArrowheads="1"/>
          </p:cNvPicPr>
          <p:nvPr/>
        </p:nvPicPr>
        <p:blipFill>
          <a:blip r:embed="rId4" cstate="print"/>
          <a:srcRect/>
          <a:stretch>
            <a:fillRect/>
          </a:stretch>
        </p:blipFill>
        <p:spPr bwMode="auto">
          <a:xfrm>
            <a:off x="685800" y="838200"/>
            <a:ext cx="4287838" cy="5715000"/>
          </a:xfrm>
          <a:prstGeom prst="rect">
            <a:avLst/>
          </a:prstGeom>
          <a:noFill/>
        </p:spPr>
      </p:pic>
      <p:pic>
        <p:nvPicPr>
          <p:cNvPr id="89095" name="Picture 7" descr="caravana regresando de Babilonia"/>
          <p:cNvPicPr>
            <a:picLocks noChangeAspect="1" noChangeArrowheads="1"/>
          </p:cNvPicPr>
          <p:nvPr/>
        </p:nvPicPr>
        <p:blipFill>
          <a:blip r:embed="rId5" cstate="print"/>
          <a:srcRect/>
          <a:stretch>
            <a:fillRect/>
          </a:stretch>
        </p:blipFill>
        <p:spPr bwMode="auto">
          <a:xfrm>
            <a:off x="4724400" y="533400"/>
            <a:ext cx="3787775" cy="5715000"/>
          </a:xfrm>
          <a:prstGeom prst="rect">
            <a:avLst/>
          </a:prstGeom>
          <a:noFill/>
          <a:ln w="38100">
            <a:noFill/>
            <a:miter lim="800000"/>
            <a:headEnd/>
            <a:tailEnd/>
          </a:ln>
        </p:spPr>
      </p:pic>
      <p:sp>
        <p:nvSpPr>
          <p:cNvPr id="89096" name="Text Box 8"/>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7" name="Rectangle 9"/>
          <p:cNvSpPr>
            <a:spLocks noChangeArrowheads="1"/>
          </p:cNvSpPr>
          <p:nvPr/>
        </p:nvSpPr>
        <p:spPr bwMode="auto">
          <a:xfrm rot="5400000">
            <a:off x="4305300" y="2019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pPr algn="ctr"/>
            <a:endParaRPr lang="en-US" u="none"/>
          </a:p>
        </p:txBody>
      </p:sp>
      <p:sp>
        <p:nvSpPr>
          <p:cNvPr id="89098" name="Text Box 10"/>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4" name="Rectangle 6"/>
          <p:cNvSpPr>
            <a:spLocks noChangeArrowheads="1"/>
          </p:cNvSpPr>
          <p:nvPr/>
        </p:nvSpPr>
        <p:spPr bwMode="auto">
          <a:xfrm>
            <a:off x="847627" y="-1"/>
            <a:ext cx="7467600" cy="2369880"/>
          </a:xfrm>
          <a:prstGeom prst="rect">
            <a:avLst/>
          </a:prstGeom>
          <a:solidFill>
            <a:srgbClr val="FFFF99"/>
          </a:solidFill>
          <a:ln w="9525">
            <a:noFill/>
            <a:miter lim="800000"/>
            <a:headEnd/>
            <a:tailEnd/>
          </a:ln>
          <a:effectLst/>
        </p:spPr>
        <p:txBody>
          <a:bodyPr>
            <a:spAutoFit/>
          </a:bodyPr>
          <a:lstStyle/>
          <a:p>
            <a:pPr marL="342900" indent="-342900" algn="ctr">
              <a:spcBef>
                <a:spcPct val="20000"/>
              </a:spcBef>
              <a:buFontTx/>
              <a:buNone/>
            </a:pPr>
            <a:r>
              <a:rPr lang="es-VE" sz="5400" u="none" dirty="0">
                <a:effectLst>
                  <a:outerShdw blurRad="38100" dist="38100" dir="2700000" algn="tl">
                    <a:srgbClr val="000000"/>
                  </a:outerShdw>
                </a:effectLst>
                <a:latin typeface="Papyrus" pitchFamily="66" charset="0"/>
              </a:rPr>
              <a:t>To Prosper In A Troubled Land </a:t>
            </a:r>
            <a:br>
              <a:rPr lang="es-VE" sz="5400" u="none" dirty="0">
                <a:effectLst>
                  <a:outerShdw blurRad="38100" dist="38100" dir="2700000" algn="tl">
                    <a:srgbClr val="000000"/>
                  </a:outerShdw>
                </a:effectLst>
                <a:latin typeface="Papyrus" pitchFamily="66" charset="0"/>
              </a:rPr>
            </a:br>
            <a:r>
              <a:rPr lang="es-VE" sz="4000" u="none" dirty="0">
                <a:effectLst>
                  <a:outerShdw blurRad="38100" dist="38100" dir="2700000" algn="tl">
                    <a:srgbClr val="000000"/>
                  </a:outerShdw>
                </a:effectLst>
                <a:latin typeface="Papyrus" pitchFamily="66" charset="0"/>
              </a:rPr>
              <a:t>(Deuteronomy 6)</a:t>
            </a:r>
            <a:endParaRPr lang="es-VE" sz="5400" u="none" dirty="0">
              <a:effectLst>
                <a:outerShdw blurRad="38100" dist="38100" dir="2700000" algn="tl">
                  <a:srgbClr val="000000"/>
                </a:outerShdw>
              </a:effectLst>
              <a:latin typeface="Papyrus" pitchFamily="66" charset="0"/>
            </a:endParaRPr>
          </a:p>
        </p:txBody>
      </p:sp>
      <p:sp>
        <p:nvSpPr>
          <p:cNvPr id="89099" name="Text Box 11"/>
          <p:cNvSpPr txBox="1">
            <a:spLocks noChangeArrowheads="1"/>
          </p:cNvSpPr>
          <p:nvPr/>
        </p:nvSpPr>
        <p:spPr bwMode="auto">
          <a:xfrm>
            <a:off x="76200" y="2323708"/>
            <a:ext cx="8991600" cy="4524315"/>
          </a:xfrm>
          <a:prstGeom prst="rect">
            <a:avLst/>
          </a:prstGeom>
          <a:solidFill>
            <a:schemeClr val="accent2"/>
          </a:solidFill>
          <a:ln w="9525" algn="ctr">
            <a:solidFill>
              <a:schemeClr val="accent2">
                <a:alpha val="0"/>
              </a:schemeClr>
            </a:solidFill>
            <a:miter lim="800000"/>
            <a:headEnd/>
            <a:tailEnd/>
          </a:ln>
          <a:effectLst/>
        </p:spPr>
        <p:txBody>
          <a:bodyPr wrap="square">
            <a:spAutoFit/>
          </a:bodyPr>
          <a:lstStyle/>
          <a:p>
            <a:r>
              <a:rPr lang="en-US" sz="3200" b="0" u="sng" dirty="0">
                <a:solidFill>
                  <a:schemeClr val="bg1"/>
                </a:solidFill>
                <a:effectLst>
                  <a:outerShdw blurRad="38100" dist="38100" dir="2700000" algn="tl">
                    <a:srgbClr val="000000"/>
                  </a:outerShdw>
                </a:effectLst>
              </a:rPr>
              <a:t>Love and trust the Lord</a:t>
            </a:r>
            <a:r>
              <a:rPr lang="en-US" sz="3200" b="0" u="none" dirty="0">
                <a:solidFill>
                  <a:schemeClr val="bg1"/>
                </a:solidFill>
                <a:effectLst>
                  <a:outerShdw blurRad="38100" dist="38100" dir="2700000" algn="tl">
                    <a:srgbClr val="000000"/>
                  </a:outerShdw>
                </a:effectLst>
              </a:rPr>
              <a:t>. Verses 4-5;</a:t>
            </a:r>
            <a:br>
              <a:rPr lang="en-US" sz="3200" b="0" u="none" dirty="0">
                <a:solidFill>
                  <a:schemeClr val="bg1"/>
                </a:solidFill>
                <a:effectLst>
                  <a:outerShdw blurRad="38100" dist="38100" dir="2700000" algn="tl">
                    <a:srgbClr val="000000"/>
                  </a:outerShdw>
                </a:effectLst>
              </a:rPr>
            </a:br>
            <a:r>
              <a:rPr lang="en-US" sz="3200" b="0" u="none" dirty="0">
                <a:solidFill>
                  <a:schemeClr val="bg1"/>
                </a:solidFill>
                <a:effectLst>
                  <a:outerShdw blurRad="38100" dist="38100" dir="2700000" algn="tl">
                    <a:srgbClr val="000000"/>
                  </a:outerShdw>
                </a:effectLst>
              </a:rPr>
              <a:t>cf. Matthew</a:t>
            </a:r>
            <a:r>
              <a:rPr lang="en-US" sz="3200" dirty="0">
                <a:solidFill>
                  <a:schemeClr val="bg1"/>
                </a:solidFill>
                <a:effectLst>
                  <a:outerShdw blurRad="38100" dist="38100" dir="2700000" algn="tl">
                    <a:srgbClr val="000000"/>
                  </a:outerShdw>
                </a:effectLst>
              </a:rPr>
              <a:t> 22:37</a:t>
            </a:r>
          </a:p>
          <a:p>
            <a:endParaRPr lang="en-US" sz="3200" dirty="0">
              <a:solidFill>
                <a:schemeClr val="bg1"/>
              </a:solidFill>
              <a:effectLst>
                <a:outerShdw blurRad="38100" dist="38100" dir="2700000" algn="tl">
                  <a:srgbClr val="000000"/>
                </a:outerShdw>
              </a:effectLst>
            </a:endParaRPr>
          </a:p>
          <a:p>
            <a:pPr>
              <a:buFont typeface="Wingdings" pitchFamily="2" charset="2"/>
              <a:buChar char="Ø"/>
            </a:pPr>
            <a:r>
              <a:rPr lang="en-US" sz="3200" i="1" dirty="0">
                <a:solidFill>
                  <a:schemeClr val="bg1"/>
                </a:solidFill>
                <a:effectLst>
                  <a:outerShdw blurRad="38100" dist="38100" dir="2700000" algn="tl">
                    <a:srgbClr val="000000"/>
                  </a:outerShdw>
                </a:effectLst>
              </a:rPr>
              <a:t>“With all thy mind.” </a:t>
            </a:r>
            <a:r>
              <a:rPr lang="en-US" sz="3200" dirty="0">
                <a:solidFill>
                  <a:schemeClr val="bg1"/>
                </a:solidFill>
                <a:effectLst>
                  <a:outerShdw blurRad="38100" dist="38100" dir="2700000" algn="tl">
                    <a:srgbClr val="000000"/>
                  </a:outerShdw>
                </a:effectLst>
              </a:rPr>
              <a:t>To submit the “intellect” to His will. To love His law (Psalms 19) more than we do the decisions of our own minds. To be willing to submit all our faculties to His teaching and guidance, and to devote to Him all our intellectual attainments and all the results of our intellectual efforts.</a:t>
            </a:r>
            <a:endParaRPr lang="en-US" sz="3200" dirty="0">
              <a:solidFill>
                <a:srgbClr val="FFFF00"/>
              </a:solidFill>
              <a:effectLst>
                <a:outerShdw blurRad="38100" dist="38100" dir="2700000" algn="tl">
                  <a:srgbClr val="000000"/>
                </a:outerShdw>
              </a:effectLst>
            </a:endParaRPr>
          </a:p>
        </p:txBody>
      </p:sp>
      <p:sp>
        <p:nvSpPr>
          <p:cNvPr id="12" name="Slide Number Placeholder 11"/>
          <p:cNvSpPr>
            <a:spLocks noGrp="1"/>
          </p:cNvSpPr>
          <p:nvPr>
            <p:ph type="sldNum" sz="quarter" idx="12"/>
          </p:nvPr>
        </p:nvSpPr>
        <p:spPr/>
        <p:txBody>
          <a:bodyPr/>
          <a:lstStyle/>
          <a:p>
            <a:fld id="{8D58555E-BBA8-422D-AE55-E67351B9380B}" type="slidenum">
              <a:rPr lang="en-US" smtClean="0"/>
              <a:pPr/>
              <a:t>7</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rot="5400000">
            <a:off x="4305300" y="-4305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1" name="Rectangle 3"/>
          <p:cNvSpPr>
            <a:spLocks noChangeArrowheads="1"/>
          </p:cNvSpPr>
          <p:nvPr/>
        </p:nvSpPr>
        <p:spPr bwMode="auto">
          <a:xfrm>
            <a:off x="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2" name="Rectangle 4"/>
          <p:cNvSpPr>
            <a:spLocks noChangeArrowheads="1"/>
          </p:cNvSpPr>
          <p:nvPr/>
        </p:nvSpPr>
        <p:spPr bwMode="auto">
          <a:xfrm>
            <a:off x="845820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pic>
        <p:nvPicPr>
          <p:cNvPr id="89093" name="Picture 5" descr="S3010013"/>
          <p:cNvPicPr>
            <a:picLocks noChangeAspect="1" noChangeArrowheads="1"/>
          </p:cNvPicPr>
          <p:nvPr/>
        </p:nvPicPr>
        <p:blipFill>
          <a:blip r:embed="rId4" cstate="print"/>
          <a:srcRect/>
          <a:stretch>
            <a:fillRect/>
          </a:stretch>
        </p:blipFill>
        <p:spPr bwMode="auto">
          <a:xfrm>
            <a:off x="685800" y="838200"/>
            <a:ext cx="4287838" cy="5715000"/>
          </a:xfrm>
          <a:prstGeom prst="rect">
            <a:avLst/>
          </a:prstGeom>
          <a:noFill/>
        </p:spPr>
      </p:pic>
      <p:pic>
        <p:nvPicPr>
          <p:cNvPr id="89095" name="Picture 7" descr="caravana regresando de Babilonia"/>
          <p:cNvPicPr>
            <a:picLocks noChangeAspect="1" noChangeArrowheads="1"/>
          </p:cNvPicPr>
          <p:nvPr/>
        </p:nvPicPr>
        <p:blipFill>
          <a:blip r:embed="rId5" cstate="print"/>
          <a:srcRect/>
          <a:stretch>
            <a:fillRect/>
          </a:stretch>
        </p:blipFill>
        <p:spPr bwMode="auto">
          <a:xfrm>
            <a:off x="4724400" y="533400"/>
            <a:ext cx="3787775" cy="5715000"/>
          </a:xfrm>
          <a:prstGeom prst="rect">
            <a:avLst/>
          </a:prstGeom>
          <a:noFill/>
          <a:ln w="38100">
            <a:noFill/>
            <a:miter lim="800000"/>
            <a:headEnd/>
            <a:tailEnd/>
          </a:ln>
        </p:spPr>
      </p:pic>
      <p:sp>
        <p:nvSpPr>
          <p:cNvPr id="89096" name="Text Box 8"/>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7" name="Rectangle 9"/>
          <p:cNvSpPr>
            <a:spLocks noChangeArrowheads="1"/>
          </p:cNvSpPr>
          <p:nvPr/>
        </p:nvSpPr>
        <p:spPr bwMode="auto">
          <a:xfrm rot="5400000">
            <a:off x="4305300" y="2019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pPr algn="ctr"/>
            <a:endParaRPr lang="en-US" u="none"/>
          </a:p>
        </p:txBody>
      </p:sp>
      <p:sp>
        <p:nvSpPr>
          <p:cNvPr id="89098" name="Text Box 10"/>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4" name="Rectangle 6"/>
          <p:cNvSpPr>
            <a:spLocks noChangeArrowheads="1"/>
          </p:cNvSpPr>
          <p:nvPr/>
        </p:nvSpPr>
        <p:spPr bwMode="auto">
          <a:xfrm>
            <a:off x="838200" y="0"/>
            <a:ext cx="7467600" cy="2438400"/>
          </a:xfrm>
          <a:prstGeom prst="rect">
            <a:avLst/>
          </a:prstGeom>
          <a:solidFill>
            <a:srgbClr val="FFFF99"/>
          </a:solidFill>
          <a:ln w="9525">
            <a:noFill/>
            <a:miter lim="800000"/>
            <a:headEnd/>
            <a:tailEnd/>
          </a:ln>
          <a:effectLst/>
        </p:spPr>
        <p:txBody>
          <a:bodyPr>
            <a:spAutoFit/>
          </a:bodyPr>
          <a:lstStyle/>
          <a:p>
            <a:pPr marL="342900" indent="-342900" algn="ctr">
              <a:spcBef>
                <a:spcPct val="20000"/>
              </a:spcBef>
              <a:buFontTx/>
              <a:buNone/>
            </a:pPr>
            <a:r>
              <a:rPr lang="es-VE" sz="5400" u="none" dirty="0">
                <a:effectLst>
                  <a:outerShdw blurRad="38100" dist="38100" dir="2700000" algn="tl">
                    <a:srgbClr val="000000"/>
                  </a:outerShdw>
                </a:effectLst>
                <a:latin typeface="Papyrus" pitchFamily="66" charset="0"/>
              </a:rPr>
              <a:t>To Prosper In A Troubled Land </a:t>
            </a:r>
            <a:br>
              <a:rPr lang="es-VE" sz="5400" u="none" dirty="0">
                <a:effectLst>
                  <a:outerShdw blurRad="38100" dist="38100" dir="2700000" algn="tl">
                    <a:srgbClr val="000000"/>
                  </a:outerShdw>
                </a:effectLst>
                <a:latin typeface="Papyrus" pitchFamily="66" charset="0"/>
              </a:rPr>
            </a:br>
            <a:r>
              <a:rPr lang="es-VE" sz="4000" u="none" dirty="0">
                <a:effectLst>
                  <a:outerShdw blurRad="38100" dist="38100" dir="2700000" algn="tl">
                    <a:srgbClr val="000000"/>
                  </a:outerShdw>
                </a:effectLst>
                <a:latin typeface="Papyrus" pitchFamily="66" charset="0"/>
              </a:rPr>
              <a:t>(Deuteronomy 6)</a:t>
            </a:r>
            <a:endParaRPr lang="es-VE" sz="5400" u="none" dirty="0">
              <a:effectLst>
                <a:outerShdw blurRad="38100" dist="38100" dir="2700000" algn="tl">
                  <a:srgbClr val="000000"/>
                </a:outerShdw>
              </a:effectLst>
              <a:latin typeface="Papyrus" pitchFamily="66" charset="0"/>
            </a:endParaRPr>
          </a:p>
        </p:txBody>
      </p:sp>
      <p:sp>
        <p:nvSpPr>
          <p:cNvPr id="89099" name="Text Box 11"/>
          <p:cNvSpPr txBox="1">
            <a:spLocks noChangeArrowheads="1"/>
          </p:cNvSpPr>
          <p:nvPr/>
        </p:nvSpPr>
        <p:spPr bwMode="auto">
          <a:xfrm>
            <a:off x="228600" y="2438400"/>
            <a:ext cx="8686800" cy="3539430"/>
          </a:xfrm>
          <a:prstGeom prst="rect">
            <a:avLst/>
          </a:prstGeom>
          <a:solidFill>
            <a:schemeClr val="accent2"/>
          </a:solidFill>
          <a:ln w="9525" algn="ctr">
            <a:solidFill>
              <a:schemeClr val="accent2">
                <a:alpha val="0"/>
              </a:schemeClr>
            </a:solidFill>
            <a:miter lim="800000"/>
            <a:headEnd/>
            <a:tailEnd/>
          </a:ln>
          <a:effectLst/>
        </p:spPr>
        <p:txBody>
          <a:bodyPr>
            <a:spAutoFit/>
          </a:bodyPr>
          <a:lstStyle/>
          <a:p>
            <a:r>
              <a:rPr lang="en-US" sz="3200" b="0" u="sng" dirty="0">
                <a:solidFill>
                  <a:schemeClr val="bg1"/>
                </a:solidFill>
                <a:effectLst>
                  <a:outerShdw blurRad="38100" dist="38100" dir="2700000" algn="tl">
                    <a:srgbClr val="000000"/>
                  </a:outerShdw>
                </a:effectLst>
              </a:rPr>
              <a:t>Love and trust the Lord</a:t>
            </a:r>
            <a:r>
              <a:rPr lang="en-US" sz="3200" b="0" u="none" dirty="0">
                <a:solidFill>
                  <a:schemeClr val="bg1"/>
                </a:solidFill>
                <a:effectLst>
                  <a:outerShdw blurRad="38100" dist="38100" dir="2700000" algn="tl">
                    <a:srgbClr val="000000"/>
                  </a:outerShdw>
                </a:effectLst>
              </a:rPr>
              <a:t>. Verses 4-5;</a:t>
            </a:r>
            <a:br>
              <a:rPr lang="en-US" sz="3200" b="0" u="none" dirty="0">
                <a:solidFill>
                  <a:schemeClr val="bg1"/>
                </a:solidFill>
                <a:effectLst>
                  <a:outerShdw blurRad="38100" dist="38100" dir="2700000" algn="tl">
                    <a:srgbClr val="000000"/>
                  </a:outerShdw>
                </a:effectLst>
              </a:rPr>
            </a:br>
            <a:r>
              <a:rPr lang="en-US" sz="3200" b="0" u="none" dirty="0">
                <a:solidFill>
                  <a:schemeClr val="bg1"/>
                </a:solidFill>
                <a:effectLst>
                  <a:outerShdw blurRad="38100" dist="38100" dir="2700000" algn="tl">
                    <a:srgbClr val="000000"/>
                  </a:outerShdw>
                </a:effectLst>
              </a:rPr>
              <a:t>cf. Matthew</a:t>
            </a:r>
            <a:r>
              <a:rPr lang="en-US" sz="3200" dirty="0">
                <a:solidFill>
                  <a:schemeClr val="bg1"/>
                </a:solidFill>
                <a:effectLst>
                  <a:outerShdw blurRad="38100" dist="38100" dir="2700000" algn="tl">
                    <a:srgbClr val="000000"/>
                  </a:outerShdw>
                </a:effectLst>
              </a:rPr>
              <a:t> 22:37</a:t>
            </a:r>
          </a:p>
          <a:p>
            <a:endParaRPr lang="en-US" sz="3200" dirty="0">
              <a:solidFill>
                <a:schemeClr val="bg1"/>
              </a:solidFill>
              <a:effectLst>
                <a:outerShdw blurRad="38100" dist="38100" dir="2700000" algn="tl">
                  <a:srgbClr val="000000"/>
                </a:outerShdw>
              </a:effectLst>
            </a:endParaRPr>
          </a:p>
          <a:p>
            <a:pPr>
              <a:buFont typeface="Wingdings" pitchFamily="2" charset="2"/>
              <a:buChar char="Ø"/>
            </a:pPr>
            <a:r>
              <a:rPr lang="en-US" sz="3200" i="1" dirty="0">
                <a:solidFill>
                  <a:schemeClr val="bg1"/>
                </a:solidFill>
                <a:effectLst>
                  <a:outerShdw blurRad="38100" dist="38100" dir="2700000" algn="tl">
                    <a:srgbClr val="000000"/>
                  </a:outerShdw>
                </a:effectLst>
              </a:rPr>
              <a:t>“With all thy strength” </a:t>
            </a:r>
            <a:r>
              <a:rPr lang="en-US" sz="3200" dirty="0">
                <a:solidFill>
                  <a:schemeClr val="bg1"/>
                </a:solidFill>
                <a:effectLst>
                  <a:outerShdw blurRad="38100" dist="38100" dir="2700000" algn="tl">
                    <a:srgbClr val="000000"/>
                  </a:outerShdw>
                </a:effectLst>
              </a:rPr>
              <a:t>(Mark). With all the faculties of soul and body. To labor and toil for His glory, and to make that the great object of all our efforts. </a:t>
            </a:r>
            <a:r>
              <a:rPr lang="en-US" sz="2000" dirty="0">
                <a:solidFill>
                  <a:schemeClr val="bg1"/>
                </a:solidFill>
                <a:effectLst>
                  <a:outerShdw blurRad="38100" dist="38100" dir="2700000" algn="tl">
                    <a:srgbClr val="000000"/>
                  </a:outerShdw>
                </a:effectLst>
              </a:rPr>
              <a:t>(Barnes’ Notes)</a:t>
            </a:r>
            <a:endParaRPr lang="en-US" sz="3200" b="0" u="none" dirty="0">
              <a:solidFill>
                <a:schemeClr val="bg1"/>
              </a:solidFill>
              <a:effectLst>
                <a:outerShdw blurRad="38100" dist="38100" dir="2700000" algn="tl">
                  <a:srgbClr val="000000"/>
                </a:outerShdw>
              </a:effectLst>
            </a:endParaRPr>
          </a:p>
        </p:txBody>
      </p:sp>
      <p:sp>
        <p:nvSpPr>
          <p:cNvPr id="12" name="Slide Number Placeholder 11"/>
          <p:cNvSpPr>
            <a:spLocks noGrp="1"/>
          </p:cNvSpPr>
          <p:nvPr>
            <p:ph type="sldNum" sz="quarter" idx="12"/>
          </p:nvPr>
        </p:nvSpPr>
        <p:spPr/>
        <p:txBody>
          <a:bodyPr/>
          <a:lstStyle/>
          <a:p>
            <a:fld id="{8D58555E-BBA8-422D-AE55-E67351B9380B}" type="slidenum">
              <a:rPr lang="en-US" smtClean="0"/>
              <a:pPr/>
              <a:t>8</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ChangeArrowheads="1"/>
          </p:cNvSpPr>
          <p:nvPr/>
        </p:nvSpPr>
        <p:spPr bwMode="auto">
          <a:xfrm rot="5400000">
            <a:off x="4305300" y="-4305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1" name="Rectangle 3"/>
          <p:cNvSpPr>
            <a:spLocks noChangeArrowheads="1"/>
          </p:cNvSpPr>
          <p:nvPr/>
        </p:nvSpPr>
        <p:spPr bwMode="auto">
          <a:xfrm>
            <a:off x="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sp>
        <p:nvSpPr>
          <p:cNvPr id="89092" name="Rectangle 4"/>
          <p:cNvSpPr>
            <a:spLocks noChangeArrowheads="1"/>
          </p:cNvSpPr>
          <p:nvPr/>
        </p:nvSpPr>
        <p:spPr bwMode="auto">
          <a:xfrm>
            <a:off x="8458200" y="838200"/>
            <a:ext cx="685800" cy="5715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endParaRPr lang="en-US"/>
          </a:p>
        </p:txBody>
      </p:sp>
      <p:pic>
        <p:nvPicPr>
          <p:cNvPr id="89093" name="Picture 5" descr="S3010013"/>
          <p:cNvPicPr>
            <a:picLocks noChangeAspect="1" noChangeArrowheads="1"/>
          </p:cNvPicPr>
          <p:nvPr/>
        </p:nvPicPr>
        <p:blipFill>
          <a:blip r:embed="rId4" cstate="print"/>
          <a:srcRect/>
          <a:stretch>
            <a:fillRect/>
          </a:stretch>
        </p:blipFill>
        <p:spPr bwMode="auto">
          <a:xfrm>
            <a:off x="685800" y="838200"/>
            <a:ext cx="4287838" cy="5715000"/>
          </a:xfrm>
          <a:prstGeom prst="rect">
            <a:avLst/>
          </a:prstGeom>
          <a:noFill/>
        </p:spPr>
      </p:pic>
      <p:pic>
        <p:nvPicPr>
          <p:cNvPr id="89095" name="Picture 7" descr="caravana regresando de Babilonia"/>
          <p:cNvPicPr>
            <a:picLocks noChangeAspect="1" noChangeArrowheads="1"/>
          </p:cNvPicPr>
          <p:nvPr/>
        </p:nvPicPr>
        <p:blipFill>
          <a:blip r:embed="rId5" cstate="print"/>
          <a:srcRect/>
          <a:stretch>
            <a:fillRect/>
          </a:stretch>
        </p:blipFill>
        <p:spPr bwMode="auto">
          <a:xfrm>
            <a:off x="4724400" y="533400"/>
            <a:ext cx="3787775" cy="5715000"/>
          </a:xfrm>
          <a:prstGeom prst="rect">
            <a:avLst/>
          </a:prstGeom>
          <a:noFill/>
          <a:ln w="38100">
            <a:noFill/>
            <a:miter lim="800000"/>
            <a:headEnd/>
            <a:tailEnd/>
          </a:ln>
        </p:spPr>
      </p:pic>
      <p:sp>
        <p:nvSpPr>
          <p:cNvPr id="89096" name="Text Box 8"/>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7" name="Rectangle 9"/>
          <p:cNvSpPr>
            <a:spLocks noChangeArrowheads="1"/>
          </p:cNvSpPr>
          <p:nvPr/>
        </p:nvSpPr>
        <p:spPr bwMode="auto">
          <a:xfrm rot="5400000">
            <a:off x="4305300" y="2019300"/>
            <a:ext cx="533400" cy="9144000"/>
          </a:xfrm>
          <a:prstGeom prst="rect">
            <a:avLst/>
          </a:prstGeom>
          <a:blipFill dpi="0" rotWithShape="1">
            <a:blip r:embed="rId3" cstate="print"/>
            <a:srcRect/>
            <a:tile tx="0" ty="0" sx="100000" sy="100000" flip="none" algn="tl"/>
          </a:blipFill>
          <a:ln w="9525">
            <a:solidFill>
              <a:schemeClr val="tx1"/>
            </a:solidFill>
            <a:miter lim="800000"/>
            <a:headEnd/>
            <a:tailEnd/>
          </a:ln>
          <a:effectLst/>
        </p:spPr>
        <p:txBody>
          <a:bodyPr wrap="none" anchor="ctr"/>
          <a:lstStyle/>
          <a:p>
            <a:pPr algn="ctr"/>
            <a:endParaRPr lang="en-US" u="none"/>
          </a:p>
        </p:txBody>
      </p:sp>
      <p:sp>
        <p:nvSpPr>
          <p:cNvPr id="89098" name="Text Box 10"/>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w="9525">
            <a:noFill/>
            <a:miter lim="800000"/>
            <a:headEnd/>
            <a:tailEnd/>
          </a:ln>
          <a:effectLst/>
        </p:spPr>
        <p:txBody>
          <a:bodyPr>
            <a:spAutoFit/>
          </a:bodyPr>
          <a:lstStyle/>
          <a:p>
            <a:pPr>
              <a:spcBef>
                <a:spcPct val="50000"/>
              </a:spcBef>
              <a:buFontTx/>
              <a:buNone/>
            </a:pPr>
            <a:endParaRPr lang="en-US" sz="1400" u="none">
              <a:solidFill>
                <a:schemeClr val="bg1"/>
              </a:solidFill>
            </a:endParaRPr>
          </a:p>
        </p:txBody>
      </p:sp>
      <p:sp>
        <p:nvSpPr>
          <p:cNvPr id="89094" name="Rectangle 6"/>
          <p:cNvSpPr>
            <a:spLocks noChangeArrowheads="1"/>
          </p:cNvSpPr>
          <p:nvPr/>
        </p:nvSpPr>
        <p:spPr bwMode="auto">
          <a:xfrm>
            <a:off x="857054" y="0"/>
            <a:ext cx="7467600" cy="2362200"/>
          </a:xfrm>
          <a:prstGeom prst="rect">
            <a:avLst/>
          </a:prstGeom>
          <a:solidFill>
            <a:srgbClr val="FFFF99"/>
          </a:solidFill>
          <a:ln w="9525">
            <a:noFill/>
            <a:miter lim="800000"/>
            <a:headEnd/>
            <a:tailEnd/>
          </a:ln>
          <a:effectLst/>
        </p:spPr>
        <p:txBody>
          <a:bodyPr>
            <a:spAutoFit/>
          </a:bodyPr>
          <a:lstStyle/>
          <a:p>
            <a:pPr marL="342900" indent="-342900" algn="ctr">
              <a:spcBef>
                <a:spcPct val="20000"/>
              </a:spcBef>
              <a:buFontTx/>
              <a:buNone/>
            </a:pPr>
            <a:r>
              <a:rPr lang="es-VE" sz="5400" u="none" dirty="0">
                <a:effectLst>
                  <a:outerShdw blurRad="38100" dist="38100" dir="2700000" algn="tl">
                    <a:srgbClr val="000000"/>
                  </a:outerShdw>
                </a:effectLst>
                <a:latin typeface="Papyrus" pitchFamily="66" charset="0"/>
              </a:rPr>
              <a:t>To Prosper In A Troubled Land </a:t>
            </a:r>
            <a:br>
              <a:rPr lang="es-VE" sz="5400" u="none" dirty="0">
                <a:effectLst>
                  <a:outerShdw blurRad="38100" dist="38100" dir="2700000" algn="tl">
                    <a:srgbClr val="000000"/>
                  </a:outerShdw>
                </a:effectLst>
                <a:latin typeface="Papyrus" pitchFamily="66" charset="0"/>
              </a:rPr>
            </a:br>
            <a:r>
              <a:rPr lang="es-VE" sz="4000" u="none" dirty="0">
                <a:effectLst>
                  <a:outerShdw blurRad="38100" dist="38100" dir="2700000" algn="tl">
                    <a:srgbClr val="000000"/>
                  </a:outerShdw>
                </a:effectLst>
                <a:latin typeface="Papyrus" pitchFamily="66" charset="0"/>
              </a:rPr>
              <a:t>(Deuteronomy 6)</a:t>
            </a:r>
            <a:endParaRPr lang="es-VE" sz="5400" u="none" dirty="0">
              <a:effectLst>
                <a:outerShdw blurRad="38100" dist="38100" dir="2700000" algn="tl">
                  <a:srgbClr val="000000"/>
                </a:outerShdw>
              </a:effectLst>
              <a:latin typeface="Papyrus" pitchFamily="66" charset="0"/>
            </a:endParaRPr>
          </a:p>
        </p:txBody>
      </p:sp>
      <p:sp>
        <p:nvSpPr>
          <p:cNvPr id="89099" name="Text Box 11"/>
          <p:cNvSpPr txBox="1">
            <a:spLocks noChangeArrowheads="1"/>
          </p:cNvSpPr>
          <p:nvPr/>
        </p:nvSpPr>
        <p:spPr bwMode="auto">
          <a:xfrm>
            <a:off x="123335" y="2362200"/>
            <a:ext cx="8915400" cy="4031873"/>
          </a:xfrm>
          <a:prstGeom prst="rect">
            <a:avLst/>
          </a:prstGeom>
          <a:solidFill>
            <a:schemeClr val="accent2"/>
          </a:solidFill>
          <a:ln w="9525" algn="ctr">
            <a:solidFill>
              <a:schemeClr val="accent2">
                <a:alpha val="0"/>
              </a:schemeClr>
            </a:solidFill>
            <a:miter lim="800000"/>
            <a:headEnd/>
            <a:tailEnd/>
          </a:ln>
          <a:effectLst/>
        </p:spPr>
        <p:txBody>
          <a:bodyPr wrap="square">
            <a:spAutoFit/>
          </a:bodyPr>
          <a:lstStyle/>
          <a:p>
            <a:r>
              <a:rPr lang="en-US" sz="3200" b="0" u="sng" dirty="0">
                <a:solidFill>
                  <a:schemeClr val="bg1"/>
                </a:solidFill>
                <a:effectLst>
                  <a:outerShdw blurRad="38100" dist="38100" dir="2700000" algn="tl">
                    <a:srgbClr val="000000"/>
                  </a:outerShdw>
                </a:effectLst>
              </a:rPr>
              <a:t>Know the will of God</a:t>
            </a:r>
            <a:r>
              <a:rPr lang="en-US" sz="3200" b="0" u="none" dirty="0">
                <a:solidFill>
                  <a:schemeClr val="bg1"/>
                </a:solidFill>
                <a:effectLst>
                  <a:outerShdw blurRad="38100" dist="38100" dir="2700000" algn="tl">
                    <a:srgbClr val="000000"/>
                  </a:outerShdw>
                </a:effectLst>
              </a:rPr>
              <a:t>. Verses 6-7; Exodus 12;</a:t>
            </a:r>
            <a:br>
              <a:rPr lang="en-US" sz="3200" b="0" u="none" dirty="0">
                <a:solidFill>
                  <a:schemeClr val="bg1"/>
                </a:solidFill>
                <a:effectLst>
                  <a:outerShdw blurRad="38100" dist="38100" dir="2700000" algn="tl">
                    <a:srgbClr val="000000"/>
                  </a:outerShdw>
                </a:effectLst>
              </a:rPr>
            </a:br>
            <a:r>
              <a:rPr lang="en-US" sz="3200" b="0" u="none" dirty="0">
                <a:solidFill>
                  <a:schemeClr val="bg1"/>
                </a:solidFill>
                <a:effectLst>
                  <a:outerShdw blurRad="38100" dist="38100" dir="2700000" algn="tl">
                    <a:srgbClr val="000000"/>
                  </a:outerShdw>
                </a:effectLst>
              </a:rPr>
              <a:t>Joshua 4</a:t>
            </a:r>
          </a:p>
          <a:p>
            <a:pPr lvl="1"/>
            <a:r>
              <a:rPr lang="en-US" sz="3200" dirty="0">
                <a:solidFill>
                  <a:schemeClr val="bg1"/>
                </a:solidFill>
                <a:effectLst>
                  <a:outerShdw blurRad="38100" dist="38100" dir="2700000" algn="tl">
                    <a:srgbClr val="000000"/>
                  </a:outerShdw>
                </a:effectLst>
              </a:rPr>
              <a:t>We need to know. Acts 17:11; cf. Matthew 22:29ff</a:t>
            </a:r>
          </a:p>
          <a:p>
            <a:pPr lvl="1"/>
            <a:r>
              <a:rPr lang="en-US" sz="3200" b="0" u="none" dirty="0">
                <a:solidFill>
                  <a:schemeClr val="bg1"/>
                </a:solidFill>
                <a:effectLst>
                  <a:outerShdw blurRad="38100" dist="38100" dir="2700000" algn="tl">
                    <a:srgbClr val="000000"/>
                  </a:outerShdw>
                </a:effectLst>
              </a:rPr>
              <a:t>Teaching necessary. Matthew 28:19; Hosea 4:6; </a:t>
            </a:r>
            <a:br>
              <a:rPr lang="en-US" sz="3200" b="0" u="none" dirty="0">
                <a:solidFill>
                  <a:schemeClr val="bg1"/>
                </a:solidFill>
                <a:effectLst>
                  <a:outerShdw blurRad="38100" dist="38100" dir="2700000" algn="tl">
                    <a:srgbClr val="000000"/>
                  </a:outerShdw>
                </a:effectLst>
              </a:rPr>
            </a:br>
            <a:r>
              <a:rPr lang="en-US" sz="3200" b="0" u="none" dirty="0">
                <a:solidFill>
                  <a:schemeClr val="bg1"/>
                </a:solidFill>
                <a:effectLst>
                  <a:outerShdw blurRad="38100" dist="38100" dir="2700000" algn="tl">
                    <a:srgbClr val="000000"/>
                  </a:outerShdw>
                </a:effectLst>
              </a:rPr>
              <a:t>John 6:44-45; Matthew 11:28</a:t>
            </a:r>
          </a:p>
          <a:p>
            <a:pPr lvl="1"/>
            <a:r>
              <a:rPr lang="en-US" sz="3200" dirty="0">
                <a:solidFill>
                  <a:schemeClr val="bg1"/>
                </a:solidFill>
                <a:effectLst>
                  <a:outerShdw blurRad="38100" dist="38100" dir="2700000" algn="tl">
                    <a:srgbClr val="000000"/>
                  </a:outerShdw>
                </a:effectLst>
              </a:rPr>
              <a:t>Study necessary. 2 Timothy 2:15; 2 Peter 1:3-5; </a:t>
            </a:r>
            <a:br>
              <a:rPr lang="en-US" sz="3200" dirty="0">
                <a:solidFill>
                  <a:schemeClr val="bg1"/>
                </a:solidFill>
                <a:effectLst>
                  <a:outerShdw blurRad="38100" dist="38100" dir="2700000" algn="tl">
                    <a:srgbClr val="000000"/>
                  </a:outerShdw>
                </a:effectLst>
              </a:rPr>
            </a:br>
            <a:r>
              <a:rPr lang="en-US" sz="3200" dirty="0">
                <a:solidFill>
                  <a:schemeClr val="bg1"/>
                </a:solidFill>
                <a:effectLst>
                  <a:outerShdw blurRad="38100" dist="38100" dir="2700000" algn="tl">
                    <a:srgbClr val="000000"/>
                  </a:outerShdw>
                </a:effectLst>
              </a:rPr>
              <a:t>cf. 1 Corinthians 1:18ff; Romans 1:16-17;</a:t>
            </a:r>
            <a:br>
              <a:rPr lang="en-US" sz="3200" dirty="0">
                <a:solidFill>
                  <a:schemeClr val="bg1"/>
                </a:solidFill>
                <a:effectLst>
                  <a:outerShdw blurRad="38100" dist="38100" dir="2700000" algn="tl">
                    <a:srgbClr val="000000"/>
                  </a:outerShdw>
                </a:effectLst>
              </a:rPr>
            </a:br>
            <a:r>
              <a:rPr lang="en-US" sz="3200" dirty="0">
                <a:solidFill>
                  <a:schemeClr val="bg1"/>
                </a:solidFill>
                <a:effectLst>
                  <a:outerShdw blurRad="38100" dist="38100" dir="2700000" algn="tl">
                    <a:srgbClr val="000000"/>
                  </a:outerShdw>
                </a:effectLst>
              </a:rPr>
              <a:t>cf. John 8:32</a:t>
            </a:r>
            <a:endParaRPr lang="en-US" sz="3200" b="0" u="none" dirty="0">
              <a:solidFill>
                <a:schemeClr val="bg1"/>
              </a:solidFill>
              <a:effectLst>
                <a:outerShdw blurRad="38100" dist="38100" dir="2700000" algn="tl">
                  <a:srgbClr val="000000"/>
                </a:outerShdw>
              </a:effectLst>
            </a:endParaRPr>
          </a:p>
        </p:txBody>
      </p:sp>
      <p:sp>
        <p:nvSpPr>
          <p:cNvPr id="12" name="Slide Number Placeholder 11"/>
          <p:cNvSpPr>
            <a:spLocks noGrp="1"/>
          </p:cNvSpPr>
          <p:nvPr>
            <p:ph type="sldNum" sz="quarter" idx="12"/>
          </p:nvPr>
        </p:nvSpPr>
        <p:spPr/>
        <p:txBody>
          <a:bodyPr/>
          <a:lstStyle/>
          <a:p>
            <a:fld id="{8D58555E-BBA8-422D-AE55-E67351B9380B}" type="slidenum">
              <a:rPr lang="en-US" smtClean="0"/>
              <a:pPr/>
              <a:t>9</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3591</TotalTime>
  <Words>844</Words>
  <Application>Microsoft Office PowerPoint</Application>
  <PresentationFormat>On-screen Show (4:3)</PresentationFormat>
  <Paragraphs>110</Paragraphs>
  <Slides>12</Slides>
  <Notes>12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Papyrus</vt:lpstr>
      <vt:lpstr>Wingdings</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Micky</dc:creator>
  <cp:lastModifiedBy>Richard Lidh</cp:lastModifiedBy>
  <cp:revision>30</cp:revision>
  <cp:lastPrinted>2021-02-01T03:06:51Z</cp:lastPrinted>
  <dcterms:created xsi:type="dcterms:W3CDTF">2009-11-15T13:56:59Z</dcterms:created>
  <dcterms:modified xsi:type="dcterms:W3CDTF">2021-02-01T03:06:59Z</dcterms:modified>
</cp:coreProperties>
</file>